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  <p:sldId id="274" r:id="rId3"/>
    <p:sldId id="261" r:id="rId4"/>
    <p:sldId id="270" r:id="rId5"/>
    <p:sldId id="264" r:id="rId6"/>
    <p:sldId id="267" r:id="rId7"/>
    <p:sldId id="291" r:id="rId8"/>
    <p:sldId id="260" r:id="rId9"/>
    <p:sldId id="272" r:id="rId10"/>
    <p:sldId id="288" r:id="rId11"/>
    <p:sldId id="281" r:id="rId12"/>
    <p:sldId id="275" r:id="rId13"/>
    <p:sldId id="280" r:id="rId14"/>
    <p:sldId id="279" r:id="rId15"/>
    <p:sldId id="284" r:id="rId16"/>
    <p:sldId id="283" r:id="rId17"/>
    <p:sldId id="282" r:id="rId18"/>
    <p:sldId id="287" r:id="rId19"/>
    <p:sldId id="286" r:id="rId20"/>
    <p:sldId id="285" r:id="rId21"/>
    <p:sldId id="290" r:id="rId22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EEF1A75-C83C-4B00-B080-5C51C5F76CDF}">
          <p14:sldIdLst>
            <p14:sldId id="259"/>
            <p14:sldId id="274"/>
            <p14:sldId id="261"/>
            <p14:sldId id="270"/>
            <p14:sldId id="264"/>
            <p14:sldId id="267"/>
            <p14:sldId id="291"/>
            <p14:sldId id="260"/>
            <p14:sldId id="272"/>
            <p14:sldId id="288"/>
            <p14:sldId id="281"/>
            <p14:sldId id="275"/>
            <p14:sldId id="280"/>
            <p14:sldId id="279"/>
            <p14:sldId id="284"/>
            <p14:sldId id="283"/>
            <p14:sldId id="282"/>
            <p14:sldId id="287"/>
            <p14:sldId id="286"/>
            <p14:sldId id="285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2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0A438C39-47F2-4F23-94C3-4E64ED43DA78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4/20/2023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782B9030-18AC-46DC-8620-66614DAE78D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pddmaster.ru/novoe/pdd-0323-7.html" TargetMode="External"/><Relationship Id="rId2" Type="http://schemas.openxmlformats.org/officeDocument/2006/relationships/hyperlink" Target="https://veloclub34.ru/stati-i-materialy/poleznye-stati/item/464-kakie-izmeneniya-v-pdd-zhdut-velosipedistov-s-1-marta-2023-goda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pddmaster.ru/novoe/pdd-0323-12.html" TargetMode="External"/><Relationship Id="rId4" Type="http://schemas.openxmlformats.org/officeDocument/2006/relationships/hyperlink" Target="https://pddmaster.ru/novoe/pdd-0323-2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379314" y="5809069"/>
            <a:ext cx="1079378" cy="37249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Monotype Corsiva" panose="03010101010201010101" pitchFamily="66" charset="0"/>
              </a:rPr>
              <a:t>2023 год</a:t>
            </a:r>
            <a:endParaRPr lang="ru-RU" b="1" dirty="0">
              <a:latin typeface="Monotype Corsiva" panose="03010101010201010101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0989" y="2188800"/>
            <a:ext cx="6525491" cy="1144800"/>
          </a:xfrm>
        </p:spPr>
        <p:txBody>
          <a:bodyPr/>
          <a:lstStyle/>
          <a:p>
            <a:pPr algn="just"/>
            <a:r>
              <a:rPr lang="ru-RU" b="1" dirty="0" smtClean="0">
                <a:latin typeface="Monotype Corsiva" panose="03010101010201010101" pitchFamily="66" charset="0"/>
              </a:rPr>
              <a:t>Поправки </a:t>
            </a:r>
            <a:r>
              <a:rPr lang="ru-RU" b="1" dirty="0">
                <a:latin typeface="Monotype Corsiva" panose="03010101010201010101" pitchFamily="66" charset="0"/>
              </a:rPr>
              <a:t>в </a:t>
            </a:r>
            <a:r>
              <a:rPr lang="ru-RU" b="1" dirty="0" smtClean="0">
                <a:latin typeface="Monotype Corsiva" panose="03010101010201010101" pitchFamily="66" charset="0"/>
              </a:rPr>
              <a:t>ПДД: </a:t>
            </a:r>
            <a:r>
              <a:rPr lang="ru-RU" b="1" dirty="0" smtClean="0">
                <a:latin typeface="Monotype Corsiva" panose="03010101010201010101" pitchFamily="66" charset="0"/>
              </a:rPr>
              <a:t>правила </a:t>
            </a:r>
            <a:r>
              <a:rPr lang="ru-RU" b="1" dirty="0">
                <a:latin typeface="Monotype Corsiva" panose="03010101010201010101" pitchFamily="66" charset="0"/>
              </a:rPr>
              <a:t>для СИМ</a:t>
            </a:r>
            <a:r>
              <a:rPr lang="ru-RU" b="1" dirty="0" smtClean="0">
                <a:latin typeface="Monotype Corsiva" panose="03010101010201010101" pitchFamily="66" charset="0"/>
              </a:rPr>
              <a:t>.</a:t>
            </a:r>
            <a:endParaRPr lang="ru-RU" b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812473" y="827782"/>
            <a:ext cx="4710545" cy="807055"/>
          </a:xfrm>
        </p:spPr>
        <p:txBody>
          <a:bodyPr/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ПДД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0652" y="1203601"/>
            <a:ext cx="6234185" cy="3726872"/>
          </a:xfrm>
        </p:spPr>
        <p:txBody>
          <a:bodyPr/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№ 1769 от 6 октября 2022 года. Согласно документу, с 1 марта 2023 года существенно изменится действующий текст ПДД: в него добавляются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электросамокаты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электронные документы водителей, новые знаки и разметка.</a:t>
            </a:r>
          </a:p>
        </p:txBody>
      </p:sp>
    </p:spTree>
    <p:extLst>
      <p:ext uri="{BB962C8B-B14F-4D97-AF65-F5344CB8AC3E}">
        <p14:creationId xmlns:p14="http://schemas.microsoft.com/office/powerpoint/2010/main" val="55841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6" b="16076"/>
          <a:stretch/>
        </p:blipFill>
        <p:spPr>
          <a:xfrm>
            <a:off x="3044801" y="623454"/>
            <a:ext cx="3910180" cy="568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3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17" b="14949"/>
          <a:stretch/>
        </p:blipFill>
        <p:spPr>
          <a:xfrm>
            <a:off x="2909452" y="0"/>
            <a:ext cx="4239491" cy="4862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2" b="43232"/>
          <a:stretch/>
        </p:blipFill>
        <p:spPr>
          <a:xfrm>
            <a:off x="2909452" y="4862945"/>
            <a:ext cx="4239491" cy="199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70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06" b="15758"/>
          <a:stretch/>
        </p:blipFill>
        <p:spPr>
          <a:xfrm>
            <a:off x="2781566" y="554183"/>
            <a:ext cx="4214980" cy="57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2" b="8283"/>
          <a:stretch/>
        </p:blipFill>
        <p:spPr>
          <a:xfrm>
            <a:off x="2795420" y="581891"/>
            <a:ext cx="4173416" cy="5735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3" b="18383"/>
          <a:stretch/>
        </p:blipFill>
        <p:spPr>
          <a:xfrm>
            <a:off x="2753857" y="609599"/>
            <a:ext cx="4242688" cy="570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7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95" b="30611"/>
          <a:stretch/>
        </p:blipFill>
        <p:spPr>
          <a:xfrm>
            <a:off x="2171967" y="554183"/>
            <a:ext cx="3840906" cy="29925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585" y="3643746"/>
            <a:ext cx="3840906" cy="2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51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33" b="6694"/>
          <a:stretch/>
        </p:blipFill>
        <p:spPr>
          <a:xfrm>
            <a:off x="1908730" y="609600"/>
            <a:ext cx="3452979" cy="3283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8" b="53252"/>
          <a:stretch/>
        </p:blipFill>
        <p:spPr>
          <a:xfrm>
            <a:off x="3843037" y="3449781"/>
            <a:ext cx="3452979" cy="285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2" b="19393"/>
          <a:stretch/>
        </p:blipFill>
        <p:spPr>
          <a:xfrm>
            <a:off x="2795420" y="526472"/>
            <a:ext cx="4311961" cy="57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82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7277" b="26261"/>
          <a:stretch/>
        </p:blipFill>
        <p:spPr>
          <a:xfrm>
            <a:off x="3073078" y="526176"/>
            <a:ext cx="4034304" cy="5736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4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57240" y="500040"/>
            <a:ext cx="6500520" cy="4170219"/>
          </a:xfrm>
        </p:spPr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марта 2023 года начинает действовать новая редакция правил дорожного движения, содержащая огромное количество изменений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заметное место среди них занимает введение нового понятия "средство индивидуальной мобильности" (СИМ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транспортные средства с двигателем, который приводит в движение одно или несколько колес или роликов: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электросамокаты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электровелосипеды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электроскейтборды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гироскутеры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сегвеи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моноколеса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другой аналогичный транспорт. Мощность двигателя не имеет значения: если он есть, самокат или велосипед считают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91794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404" y="634854"/>
            <a:ext cx="4255977" cy="561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1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/>
          </p:nvPr>
        </p:nvSpPr>
        <p:spPr>
          <a:xfrm>
            <a:off x="2050473" y="955962"/>
            <a:ext cx="6331527" cy="4405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Полезные ссылки: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pddmaster.ru/novoe/pdd-0323-1.html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https://pddmaster.ru/novoe/pdd-top-0323.html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veloclub34.ru/stati-i-materialy/poleznye-stati/item/464-kakie-izmeneniya-v-pdd-zhdut-velosipedistov-s-1-marta-2023-goda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pddmaster.ru/novoe/pdd-0323-7.html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pddmaster.ru/novoe/pdd-0323-2.html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pddmaster.ru/novoe/pdd-0323-12.html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76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" t="145" r="1018" b="30909"/>
          <a:stretch/>
        </p:blipFill>
        <p:spPr>
          <a:xfrm>
            <a:off x="0" y="0"/>
            <a:ext cx="684414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990301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266" y="755937"/>
            <a:ext cx="4972916" cy="49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9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0427" cy="35883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9" r="9601"/>
          <a:stretch/>
        </p:blipFill>
        <p:spPr>
          <a:xfrm>
            <a:off x="3521609" y="2970967"/>
            <a:ext cx="5622391" cy="38734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" r="7720"/>
          <a:stretch/>
        </p:blipFill>
        <p:spPr>
          <a:xfrm>
            <a:off x="1" y="3333600"/>
            <a:ext cx="3521608" cy="35683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49" y="-59784"/>
            <a:ext cx="2543255" cy="2543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455" y="4431323"/>
            <a:ext cx="2426676" cy="242667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98" y="-11147"/>
            <a:ext cx="3024968" cy="298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7725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06619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2272145" y="1052945"/>
            <a:ext cx="5874328" cy="414251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Устройство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использования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637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286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785960" y="500040"/>
            <a:ext cx="6500520" cy="283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2"/>
          <p:cNvSpPr/>
          <p:nvPr/>
        </p:nvSpPr>
        <p:spPr>
          <a:xfrm>
            <a:off x="1857240" y="5786280"/>
            <a:ext cx="5500440" cy="39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943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57</Words>
  <Application>Microsoft Office PowerPoint</Application>
  <PresentationFormat>Экран (4:3)</PresentationFormat>
  <Paragraphs>16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DejaVu Sans</vt:lpstr>
      <vt:lpstr>Monotype Corsiva</vt:lpstr>
      <vt:lpstr>Symbol</vt:lpstr>
      <vt:lpstr>Times New Roman</vt:lpstr>
      <vt:lpstr>Wingdings</vt:lpstr>
      <vt:lpstr>Office Theme</vt:lpstr>
      <vt:lpstr>Поправки в ПДД: правила для СИМ.</vt:lpstr>
      <vt:lpstr>С 1 марта 2023 года начинает действовать новая редакция правил дорожного движения, содержащая огромное количество изменений.   Самое заметное место среди них занимает введение нового понятия "средство индивидуальной мобильности" (СИМ). Это транспортные средства с двигателем, который приводит в движение одно или несколько колес или роликов: электросамокаты, электровелосипеды, электроскейтборды, гироскутеры, сегвеи, моноколеса и другой аналогичный транспорт. Мощность двигателя не имеет значения: если он есть, самокат или велосипед считают СИМ.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Утверждено Постановление Правительства № 1769 от 6 октября 2022 года. Согласно документу, с 1 марта 2023 года существенно изменится действующий текст ПДД: в него добавляются электросамокаты, электронные документы водителей, новые знаки и разметка.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Admin</dc:creator>
  <dc:description/>
  <cp:lastModifiedBy>user</cp:lastModifiedBy>
  <cp:revision>28</cp:revision>
  <dcterms:created xsi:type="dcterms:W3CDTF">2014-08-03T10:36:29Z</dcterms:created>
  <dcterms:modified xsi:type="dcterms:W3CDTF">2023-04-20T02:44:00Z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</vt:i4>
  </property>
</Properties>
</file>