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8189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2818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0435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3620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0937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1877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9967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9786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460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481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0877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4CC58-B504-4ACD-90FF-6F7A290F0C28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59515-FB9A-46F5-B00D-3E6B12B18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147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/>
              <a:t>Год памяти и славы</a:t>
            </a: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" y="0"/>
            <a:ext cx="12183324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48668" y="5950423"/>
            <a:ext cx="7615451" cy="1531961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/>
              <a:t>Электронный вариант книги, посвященной 75-летию Победы в Великой Отечественной войне</a:t>
            </a:r>
            <a:endParaRPr lang="ru-RU" sz="1400" b="1" dirty="0"/>
          </a:p>
          <a:p>
            <a:pPr algn="l"/>
            <a:r>
              <a:rPr lang="ru-RU" sz="1400" b="1" dirty="0" smtClean="0"/>
              <a:t>В книге отображены основные мероприятия.</a:t>
            </a:r>
          </a:p>
          <a:p>
            <a:pPr algn="l"/>
            <a:r>
              <a:rPr lang="ru-RU" sz="1400" b="1" dirty="0" smtClean="0"/>
              <a:t>Книга пополняется постепенно и в ней появятся новые разделы</a:t>
            </a:r>
            <a:r>
              <a:rPr lang="ru-RU" sz="16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14124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36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288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5494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40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993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3440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49" y="0"/>
            <a:ext cx="484830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583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627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15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879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036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058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583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5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19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049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427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93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822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369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44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595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579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291617" y="1375249"/>
            <a:ext cx="4884761" cy="4351338"/>
          </a:xfrm>
        </p:spPr>
        <p:txBody>
          <a:bodyPr/>
          <a:lstStyle/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r>
              <a:rPr lang="ru-RU" i="1" dirty="0" smtClean="0"/>
              <a:t>Продолжение следует…..</a:t>
            </a:r>
          </a:p>
          <a:p>
            <a:pPr marL="0" indent="0">
              <a:buNone/>
            </a:pPr>
            <a:endParaRPr lang="ru-RU" i="1" dirty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Скоро в книге появятся новые разделы…..</a:t>
            </a:r>
            <a:endParaRPr lang="ru-RU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01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170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6385"/>
            <a:ext cx="4804012" cy="679535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008" y="62647"/>
            <a:ext cx="4804012" cy="6795353"/>
          </a:xfrm>
        </p:spPr>
      </p:pic>
    </p:spTree>
    <p:extLst>
      <p:ext uri="{BB962C8B-B14F-4D97-AF65-F5344CB8AC3E}">
        <p14:creationId xmlns:p14="http://schemas.microsoft.com/office/powerpoint/2010/main" val="26472139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01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288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5208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00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105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84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291" y="0"/>
            <a:ext cx="484830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61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522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11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530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34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40" y="0"/>
            <a:ext cx="484830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175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58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35" y="0"/>
            <a:ext cx="4848301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186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5758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36" y="0"/>
            <a:ext cx="4848301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049" y="0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7250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41</Words>
  <Application>Microsoft Office PowerPoint</Application>
  <PresentationFormat>Широкоэкранный</PresentationFormat>
  <Paragraphs>10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Год памяти и славы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 памяти и славы</dc:title>
  <dc:creator>Admin</dc:creator>
  <cp:lastModifiedBy>Admin</cp:lastModifiedBy>
  <cp:revision>5</cp:revision>
  <dcterms:created xsi:type="dcterms:W3CDTF">2020-05-08T08:22:20Z</dcterms:created>
  <dcterms:modified xsi:type="dcterms:W3CDTF">2020-05-08T09:13:28Z</dcterms:modified>
</cp:coreProperties>
</file>