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8CAB-FE5E-414B-926B-F1C56FA946A7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5CCB-6061-41F3-9050-F325A0E88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886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8CAB-FE5E-414B-926B-F1C56FA946A7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5CCB-6061-41F3-9050-F325A0E88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773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8CAB-FE5E-414B-926B-F1C56FA946A7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5CCB-6061-41F3-9050-F325A0E88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056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8CAB-FE5E-414B-926B-F1C56FA946A7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5CCB-6061-41F3-9050-F325A0E88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308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8CAB-FE5E-414B-926B-F1C56FA946A7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5CCB-6061-41F3-9050-F325A0E88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76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8CAB-FE5E-414B-926B-F1C56FA946A7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5CCB-6061-41F3-9050-F325A0E88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458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8CAB-FE5E-414B-926B-F1C56FA946A7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5CCB-6061-41F3-9050-F325A0E88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861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8CAB-FE5E-414B-926B-F1C56FA946A7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5CCB-6061-41F3-9050-F325A0E88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065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8CAB-FE5E-414B-926B-F1C56FA946A7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5CCB-6061-41F3-9050-F325A0E88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688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8CAB-FE5E-414B-926B-F1C56FA946A7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5CCB-6061-41F3-9050-F325A0E88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571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8CAB-FE5E-414B-926B-F1C56FA946A7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55CCB-6061-41F3-9050-F325A0E88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501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F8CAB-FE5E-414B-926B-F1C56FA946A7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55CCB-6061-41F3-9050-F325A0E88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017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730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044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489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883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742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4928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</cp:revision>
  <dcterms:created xsi:type="dcterms:W3CDTF">2017-11-09T01:31:28Z</dcterms:created>
  <dcterms:modified xsi:type="dcterms:W3CDTF">2017-11-09T01:32:04Z</dcterms:modified>
</cp:coreProperties>
</file>