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88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7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5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0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5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6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6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68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57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0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8CAB-FE5E-414B-926B-F1C56FA946A7}" type="datetimeFigureOut">
              <a:rPr lang="ru-RU" smtClean="0"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55CCB-6061-41F3-9050-F325A0E88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3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4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8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88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74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4928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2017-11-09T01:31:28Z</dcterms:created>
  <dcterms:modified xsi:type="dcterms:W3CDTF">2017-11-09T01:32:04Z</dcterms:modified>
</cp:coreProperties>
</file>