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7" r:id="rId9"/>
    <p:sldId id="263" r:id="rId10"/>
    <p:sldId id="262" r:id="rId11"/>
    <p:sldId id="265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Конкурс рисунков.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Агитбригада.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Жюри.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Награждение.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001055" cy="584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Команда « </a:t>
            </a:r>
            <a:r>
              <a:rPr lang="ru-RU" dirty="0" err="1" smtClean="0">
                <a:solidFill>
                  <a:srgbClr val="FF0000"/>
                </a:solidFill>
              </a:rPr>
              <a:t>Светофорики</a:t>
            </a:r>
            <a:r>
              <a:rPr lang="ru-RU" dirty="0" smtClean="0">
                <a:solidFill>
                  <a:srgbClr val="FF0000"/>
                </a:solidFill>
              </a:rPr>
              <a:t>» в Братске.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Открытие фестиваля.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143272" cy="267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14422"/>
            <a:ext cx="342887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071942"/>
            <a:ext cx="3357586" cy="264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Знатоки ПДД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Знатоки ПДД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Авто-городок.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28586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4214818"/>
            <a:ext cx="335758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Авто-городок.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Авто-городок.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Велотрасса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5992"/>
            <a:ext cx="3214710" cy="3109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285992"/>
            <a:ext cx="359621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31</Words>
  <Application>Microsoft Office PowerPoint</Application>
  <PresentationFormat>Экран (4:3)</PresentationFormat>
  <Paragraphs>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Bookman Old Style</vt:lpstr>
      <vt:lpstr>Calibri</vt:lpstr>
      <vt:lpstr>Тема Office</vt:lpstr>
      <vt:lpstr>Презентация PowerPoint</vt:lpstr>
      <vt:lpstr>Команда « Светофорики» в Братске.</vt:lpstr>
      <vt:lpstr>Открытие фестиваля.</vt:lpstr>
      <vt:lpstr>Знатоки ПДД</vt:lpstr>
      <vt:lpstr>Знатоки ПДД</vt:lpstr>
      <vt:lpstr>Авто-городок.</vt:lpstr>
      <vt:lpstr>Авто-городок.</vt:lpstr>
      <vt:lpstr>Авто-городок.</vt:lpstr>
      <vt:lpstr>Велотрасса.</vt:lpstr>
      <vt:lpstr>Конкурс рисунков.</vt:lpstr>
      <vt:lpstr>Агитбригада.</vt:lpstr>
      <vt:lpstr>Жюри.</vt:lpstr>
      <vt:lpstr>Награждение.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Gaidukova</dc:creator>
  <cp:lastModifiedBy>Gaidukova</cp:lastModifiedBy>
  <cp:revision>12</cp:revision>
  <dcterms:modified xsi:type="dcterms:W3CDTF">2020-01-13T02:50:04Z</dcterms:modified>
</cp:coreProperties>
</file>