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07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Название  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презентации</a:t>
            </a:r>
            <a:endParaRPr lang="uk-U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98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7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9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5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997776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Специальное оформление</vt:lpstr>
      <vt:lpstr>Название   презентации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1</cp:lastModifiedBy>
  <cp:revision>22</cp:revision>
  <dcterms:created xsi:type="dcterms:W3CDTF">2009-01-08T12:15:48Z</dcterms:created>
  <dcterms:modified xsi:type="dcterms:W3CDTF">2017-11-09T01:19:10Z</dcterms:modified>
</cp:coreProperties>
</file>