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07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Название 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презентации</a:t>
            </a:r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80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71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9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58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997776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Специальное оформление</vt:lpstr>
      <vt:lpstr>Название  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22</cp:revision>
  <dcterms:created xsi:type="dcterms:W3CDTF">2009-01-08T12:15:48Z</dcterms:created>
  <dcterms:modified xsi:type="dcterms:W3CDTF">2017-11-09T01:19:10Z</dcterms:modified>
</cp:coreProperties>
</file>