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49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869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648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10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190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83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3578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51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129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336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4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32"/>
            <a:ext cx="9143999" cy="685206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t>09.11.2017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Название  </a:t>
            </a:r>
            <a:b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презентации</a:t>
            </a:r>
            <a:endParaRPr lang="uk-UA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36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891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401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115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926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526956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Специальное оформление</vt:lpstr>
      <vt:lpstr>Название   презентации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1</cp:lastModifiedBy>
  <cp:revision>35</cp:revision>
  <dcterms:created xsi:type="dcterms:W3CDTF">2009-01-08T12:15:48Z</dcterms:created>
  <dcterms:modified xsi:type="dcterms:W3CDTF">2017-11-09T01:20:47Z</dcterms:modified>
</cp:coreProperties>
</file>