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1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7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4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4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5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0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7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2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9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C370-0448-4615-8580-E36FDB7D490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5FF3-3CEC-4A9E-961F-8F884699A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8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373" t="17246" r="13381" b="8624"/>
          <a:stretch/>
        </p:blipFill>
        <p:spPr>
          <a:xfrm>
            <a:off x="0" y="0"/>
            <a:ext cx="12192000" cy="68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36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45" t="25571" r="13909" b="299"/>
          <a:stretch/>
        </p:blipFill>
        <p:spPr>
          <a:xfrm>
            <a:off x="0" y="0"/>
            <a:ext cx="12194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23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951" t="17643" r="13909" b="8228"/>
          <a:stretch/>
        </p:blipFill>
        <p:spPr>
          <a:xfrm>
            <a:off x="0" y="0"/>
            <a:ext cx="12192000" cy="68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45" t="24580" r="13803" b="1885"/>
          <a:stretch/>
        </p:blipFill>
        <p:spPr>
          <a:xfrm>
            <a:off x="0" y="0"/>
            <a:ext cx="12311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11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45" t="16850" r="13909" b="9418"/>
          <a:stretch/>
        </p:blipFill>
        <p:spPr>
          <a:xfrm>
            <a:off x="0" y="0"/>
            <a:ext cx="12299324" cy="688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09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951" t="23193" r="13803" b="2678"/>
          <a:stretch/>
        </p:blipFill>
        <p:spPr>
          <a:xfrm>
            <a:off x="0" y="0"/>
            <a:ext cx="1219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02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740" t="21805" r="14225" b="4263"/>
          <a:stretch/>
        </p:blipFill>
        <p:spPr>
          <a:xfrm>
            <a:off x="0" y="0"/>
            <a:ext cx="12189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37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740" t="21012" r="13908" b="4660"/>
          <a:stretch/>
        </p:blipFill>
        <p:spPr>
          <a:xfrm>
            <a:off x="-1" y="0"/>
            <a:ext cx="12179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83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633" t="13479" r="13908" b="12192"/>
          <a:stretch/>
        </p:blipFill>
        <p:spPr>
          <a:xfrm>
            <a:off x="-1" y="0"/>
            <a:ext cx="12198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9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951" t="19823" r="14120" b="5849"/>
          <a:stretch/>
        </p:blipFill>
        <p:spPr>
          <a:xfrm>
            <a:off x="0" y="0"/>
            <a:ext cx="12192001" cy="69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8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740" t="12489" r="14014" b="13380"/>
          <a:stretch/>
        </p:blipFill>
        <p:spPr>
          <a:xfrm>
            <a:off x="0" y="0"/>
            <a:ext cx="12194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5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Lyabra</dc:creator>
  <cp:lastModifiedBy>Lyabra</cp:lastModifiedBy>
  <cp:revision>1</cp:revision>
  <dcterms:created xsi:type="dcterms:W3CDTF">2019-04-01T14:05:43Z</dcterms:created>
  <dcterms:modified xsi:type="dcterms:W3CDTF">2019-04-01T14:06:10Z</dcterms:modified>
</cp:coreProperties>
</file>