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3C8100-8376-4DD9-8B41-0007C93091E9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8479AF40-5B8D-4289-A453-709243D10B1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0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3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5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6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9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3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4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9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3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36FE-A798-4CB5-B644-27F81F0DE7C8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3D7B-B9B6-4097-BEF4-9640981C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45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«Дорожные ловушки»</a:t>
            </a:r>
            <a:endParaRPr lang="ru-RU" b="1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 smtClean="0"/>
              <a:t>Светоотражающие элементы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58894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003" y="149776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Ситуация «Дорожная ловушка»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34650" y="1146152"/>
            <a:ext cx="808969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Скрытая </a:t>
            </a: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глаз пешехода </a:t>
            </a:r>
            <a:r>
              <a:rPr lang="ru-RU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опасность!</a:t>
            </a:r>
            <a:endParaRPr lang="ru-RU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Microsoft\Windows\INetCache\Content.Word\ScanImage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54662" r="12039" b="19464"/>
          <a:stretch>
            <a:fillRect/>
          </a:stretch>
        </p:blipFill>
        <p:spPr bwMode="auto">
          <a:xfrm>
            <a:off x="6368711" y="1806509"/>
            <a:ext cx="3571875" cy="170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25725" y="2476408"/>
            <a:ext cx="173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.Зонтик и капюшон, наушники</a:t>
            </a:r>
            <a:endParaRPr lang="ru-RU" dirty="0"/>
          </a:p>
        </p:txBody>
      </p:sp>
      <p:pic>
        <p:nvPicPr>
          <p:cNvPr id="6" name="Рисунок 5" descr="C:\Users\USER\AppData\Local\Microsoft\Windows\INetCache\Content.Word\ScanImage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8" r="10594" b="56877"/>
          <a:stretch>
            <a:fillRect/>
          </a:stretch>
        </p:blipFill>
        <p:spPr bwMode="auto">
          <a:xfrm>
            <a:off x="167312" y="1881267"/>
            <a:ext cx="3790091" cy="170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7403" y="2476408"/>
            <a:ext cx="197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1.Большая шапка, кепка.</a:t>
            </a:r>
            <a:endParaRPr lang="ru-RU" dirty="0"/>
          </a:p>
        </p:txBody>
      </p:sp>
      <p:pic>
        <p:nvPicPr>
          <p:cNvPr id="8" name="Рисунок 7" descr="ScanImage0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5501" r="6581" b="63490"/>
          <a:stretch>
            <a:fillRect/>
          </a:stretch>
        </p:blipFill>
        <p:spPr bwMode="auto">
          <a:xfrm>
            <a:off x="167311" y="4227839"/>
            <a:ext cx="3790091" cy="170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7402" y="4592520"/>
            <a:ext cx="197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Ослепляющий свет фар</a:t>
            </a:r>
            <a:endParaRPr lang="ru-RU" dirty="0"/>
          </a:p>
        </p:txBody>
      </p:sp>
      <p:pic>
        <p:nvPicPr>
          <p:cNvPr id="10" name="Рисунок 9" descr="C:\Users\USER\AppData\Local\Microsoft\Windows\INetCache\Content.Word\ScanImage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53613" r="7359" b="18532"/>
          <a:stretch>
            <a:fillRect/>
          </a:stretch>
        </p:blipFill>
        <p:spPr bwMode="auto">
          <a:xfrm>
            <a:off x="6264721" y="4235908"/>
            <a:ext cx="3761003" cy="170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025725" y="4620306"/>
            <a:ext cx="216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4.Катание с горы или с придорожных откосов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8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4" y="144223"/>
            <a:ext cx="2911684" cy="186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77718" y="690731"/>
            <a:ext cx="199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5.Выход из-за стоящего транспорта!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30382" r="55028" b="35082"/>
          <a:stretch/>
        </p:blipFill>
        <p:spPr>
          <a:xfrm>
            <a:off x="7327948" y="144223"/>
            <a:ext cx="2850373" cy="187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8308" y="690731"/>
            <a:ext cx="199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.Выход из-за сугроба, кустов, дома!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4" y="4796852"/>
            <a:ext cx="2911684" cy="185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31432" y="5255249"/>
            <a:ext cx="199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.Где имеются две полосы движения в одну сторону!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672" y="4796851"/>
            <a:ext cx="2820649" cy="185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178321" y="5055195"/>
            <a:ext cx="19936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</a:t>
            </a:r>
            <a:r>
              <a:rPr lang="ru-RU" sz="1600" dirty="0" smtClean="0"/>
              <a:t>.Игнорирование водителями красного сигнала транспортного светофора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064" y="2160569"/>
            <a:ext cx="2759987" cy="199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78051" y="2556256"/>
            <a:ext cx="230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7.Арки и выезды из дворов!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9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810" y="-90002"/>
            <a:ext cx="8610600" cy="1293028"/>
          </a:xfrm>
        </p:spPr>
        <p:txBody>
          <a:bodyPr/>
          <a:lstStyle/>
          <a:p>
            <a:r>
              <a:rPr lang="ru-RU" dirty="0" smtClean="0"/>
              <a:t>Будь ярким на дороге!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9" y="1025327"/>
            <a:ext cx="11929672" cy="5570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обязаны носить светоотражающие элементы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темное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27411" r="60418" b="54315"/>
          <a:stretch/>
        </p:blipFill>
        <p:spPr bwMode="auto">
          <a:xfrm>
            <a:off x="450213" y="2305548"/>
            <a:ext cx="1918231" cy="273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37" y="5036695"/>
            <a:ext cx="244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Светоотражающий жилет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63711" y="1528997"/>
            <a:ext cx="2158584" cy="5996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://www.s.gorodarmavir.ru/s/68/section/newsInText/upload/images/news/intext/584/18bd3c1409/9cab1e6b6d15490ad5876b5b6e6977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051" y="2596582"/>
            <a:ext cx="2936098" cy="225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990473" y="1528997"/>
            <a:ext cx="17488" cy="9458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dou12-ugansk.narod.ru/PDD/katafot/svet1-300x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6282" y="2413081"/>
            <a:ext cx="2846302" cy="244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 стрелкой 12"/>
          <p:cNvCxnSpPr/>
          <p:nvPr/>
        </p:nvCxnSpPr>
        <p:spPr>
          <a:xfrm>
            <a:off x="8170422" y="1528997"/>
            <a:ext cx="2172790" cy="5370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3996" y="4976856"/>
            <a:ext cx="254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Светоотражающие подвески, наклейки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609329" y="5008469"/>
            <a:ext cx="254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Светоотражающие браслеты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899" y="-374754"/>
            <a:ext cx="9741108" cy="1712627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 или светлый?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.fishki.net/upload/post/2019/09/14/3085994/tn/caaccaa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205"/>
            <a:ext cx="8289561" cy="58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4493" y="1993278"/>
            <a:ext cx="3797507" cy="239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Вывод: Носи яркую, светлую одежду, а светоотражающие элементы только былого или лимонного цвета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7540081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168</TotalTime>
  <Words>114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SemiBold SemiConden</vt:lpstr>
      <vt:lpstr>Calibri</vt:lpstr>
      <vt:lpstr>Century Gothic</vt:lpstr>
      <vt:lpstr>Times New Roman</vt:lpstr>
      <vt:lpstr>След самолета</vt:lpstr>
      <vt:lpstr> «Дорожные ловушки»</vt:lpstr>
      <vt:lpstr>Ситуация «Дорожная ловушка»</vt:lpstr>
      <vt:lpstr>Презентация PowerPoint</vt:lpstr>
      <vt:lpstr>Будь ярким на дороге!</vt:lpstr>
      <vt:lpstr>Темный или светлый?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7. «Дорожные ловушки»</dc:title>
  <dc:creator>Пользователь Windows</dc:creator>
  <cp:lastModifiedBy>user</cp:lastModifiedBy>
  <cp:revision>12</cp:revision>
  <dcterms:created xsi:type="dcterms:W3CDTF">2019-12-10T07:53:56Z</dcterms:created>
  <dcterms:modified xsi:type="dcterms:W3CDTF">2022-03-14T04:43:06Z</dcterms:modified>
</cp:coreProperties>
</file>