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E3C8100-8376-4DD9-8B41-0007C93091E9}">
          <p14:sldIdLst>
            <p14:sldId id="256"/>
            <p14:sldId id="257"/>
            <p14:sldId id="258"/>
            <p14:sldId id="259"/>
            <p14:sldId id="260"/>
          </p14:sldIdLst>
        </p14:section>
        <p14:section name="Раздел без заголовка" id="{8479AF40-5B8D-4289-A453-709243D10B1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0B8436FE-A798-4CB5-B644-27F81F0DE7C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708C3D7B-B9B6-4097-BEF4-9640981C8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203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36FE-A798-4CB5-B644-27F81F0DE7C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3D7B-B9B6-4097-BEF4-9640981C8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730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B8436FE-A798-4CB5-B644-27F81F0DE7C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08C3D7B-B9B6-4097-BEF4-9640981C8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951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B8436FE-A798-4CB5-B644-27F81F0DE7C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08C3D7B-B9B6-4097-BEF4-9640981C81B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45662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B8436FE-A798-4CB5-B644-27F81F0DE7C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08C3D7B-B9B6-4097-BEF4-9640981C8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896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36FE-A798-4CB5-B644-27F81F0DE7C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3D7B-B9B6-4097-BEF4-9640981C8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5313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36FE-A798-4CB5-B644-27F81F0DE7C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3D7B-B9B6-4097-BEF4-9640981C8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379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36FE-A798-4CB5-B644-27F81F0DE7C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3D7B-B9B6-4097-BEF4-9640981C8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841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B8436FE-A798-4CB5-B644-27F81F0DE7C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08C3D7B-B9B6-4097-BEF4-9640981C8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306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36FE-A798-4CB5-B644-27F81F0DE7C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3D7B-B9B6-4097-BEF4-9640981C8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025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B8436FE-A798-4CB5-B644-27F81F0DE7C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08C3D7B-B9B6-4097-BEF4-9640981C8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07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36FE-A798-4CB5-B644-27F81F0DE7C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3D7B-B9B6-4097-BEF4-9640981C8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775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36FE-A798-4CB5-B644-27F81F0DE7C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3D7B-B9B6-4097-BEF4-9640981C8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897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36FE-A798-4CB5-B644-27F81F0DE7C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3D7B-B9B6-4097-BEF4-9640981C8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43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36FE-A798-4CB5-B644-27F81F0DE7C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3D7B-B9B6-4097-BEF4-9640981C8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666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36FE-A798-4CB5-B644-27F81F0DE7C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3D7B-B9B6-4097-BEF4-9640981C8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303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436FE-A798-4CB5-B644-27F81F0DE7C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3D7B-B9B6-4097-BEF4-9640981C8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307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436FE-A798-4CB5-B644-27F81F0DE7C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C3D7B-B9B6-4097-BEF4-9640981C8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5459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Bahnschrift SemiBold SemiConden" panose="020B0502040204020203" pitchFamily="34" charset="0"/>
              </a:rPr>
              <a:t/>
            </a:r>
            <a:br>
              <a:rPr lang="ru-RU" b="1" dirty="0" smtClean="0">
                <a:solidFill>
                  <a:srgbClr val="FFFF00"/>
                </a:solidFill>
                <a:latin typeface="Bahnschrift SemiBold SemiConden" panose="020B0502040204020203" pitchFamily="34" charset="0"/>
              </a:rPr>
            </a:br>
            <a:r>
              <a:rPr lang="ru-RU" b="1" dirty="0" smtClean="0">
                <a:solidFill>
                  <a:srgbClr val="FFFF00"/>
                </a:solidFill>
                <a:latin typeface="Bahnschrift SemiBold SemiConden" panose="020B0502040204020203" pitchFamily="34" charset="0"/>
              </a:rPr>
              <a:t>«Дорожные ловушки»</a:t>
            </a:r>
            <a:endParaRPr lang="ru-RU" b="1" dirty="0">
              <a:solidFill>
                <a:srgbClr val="FFFF00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u="sng" dirty="0" smtClean="0"/>
              <a:t>Светоотражающие элементы</a:t>
            </a:r>
            <a:endParaRPr lang="ru-RU" sz="2400" u="sng" dirty="0"/>
          </a:p>
        </p:txBody>
      </p:sp>
    </p:spTree>
    <p:extLst>
      <p:ext uri="{BB962C8B-B14F-4D97-AF65-F5344CB8AC3E}">
        <p14:creationId xmlns:p14="http://schemas.microsoft.com/office/powerpoint/2010/main" val="2588946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1003" y="149776"/>
            <a:ext cx="8610600" cy="1293028"/>
          </a:xfrm>
        </p:spPr>
        <p:txBody>
          <a:bodyPr/>
          <a:lstStyle/>
          <a:p>
            <a:pPr algn="ctr"/>
            <a:r>
              <a:rPr lang="ru-RU" dirty="0" smtClean="0"/>
              <a:t>Ситуация «Дорожная ловушка»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534650" y="1146152"/>
            <a:ext cx="8089692" cy="5933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>
              <a:lnSpc>
                <a:spcPct val="107000"/>
              </a:lnSpc>
              <a:spcAft>
                <a:spcPts val="0"/>
              </a:spcAft>
            </a:pPr>
            <a:r>
              <a:rPr lang="ru-RU" sz="32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Скрытая </a:t>
            </a:r>
            <a:r>
              <a:rPr lang="ru-RU" sz="32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глаз пешехода </a:t>
            </a:r>
            <a:r>
              <a:rPr lang="ru-RU" sz="32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опасность!</a:t>
            </a:r>
            <a:endParaRPr lang="ru-RU" sz="2400" b="1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USER\AppData\Local\Microsoft\Windows\INetCache\Content.Word\ScanImage01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4" t="54662" r="12039" b="19464"/>
          <a:stretch>
            <a:fillRect/>
          </a:stretch>
        </p:blipFill>
        <p:spPr bwMode="auto">
          <a:xfrm>
            <a:off x="6368711" y="1806509"/>
            <a:ext cx="3571875" cy="17091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0025725" y="2476408"/>
            <a:ext cx="17317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</a:t>
            </a:r>
            <a:r>
              <a:rPr lang="ru-RU" dirty="0" smtClean="0"/>
              <a:t>.Зонтик и капюшон, наушники</a:t>
            </a:r>
            <a:endParaRPr lang="ru-RU" dirty="0"/>
          </a:p>
        </p:txBody>
      </p:sp>
      <p:pic>
        <p:nvPicPr>
          <p:cNvPr id="6" name="Рисунок 5" descr="C:\Users\USER\AppData\Local\Microsoft\Windows\INetCache\Content.Word\ScanImage01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58" r="10594" b="56877"/>
          <a:stretch>
            <a:fillRect/>
          </a:stretch>
        </p:blipFill>
        <p:spPr bwMode="auto">
          <a:xfrm>
            <a:off x="167312" y="1881267"/>
            <a:ext cx="3790091" cy="17091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957403" y="2476408"/>
            <a:ext cx="1978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1.Большая шапка, кепка.</a:t>
            </a:r>
            <a:endParaRPr lang="ru-RU" dirty="0"/>
          </a:p>
        </p:txBody>
      </p:sp>
      <p:pic>
        <p:nvPicPr>
          <p:cNvPr id="8" name="Рисунок 7" descr="ScanImage01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0" t="15501" r="6581" b="63490"/>
          <a:stretch>
            <a:fillRect/>
          </a:stretch>
        </p:blipFill>
        <p:spPr bwMode="auto">
          <a:xfrm>
            <a:off x="167311" y="4227839"/>
            <a:ext cx="3790091" cy="17082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957402" y="4592520"/>
            <a:ext cx="1978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Ослепляющий свет фар</a:t>
            </a:r>
            <a:endParaRPr lang="ru-RU" dirty="0"/>
          </a:p>
        </p:txBody>
      </p:sp>
      <p:pic>
        <p:nvPicPr>
          <p:cNvPr id="10" name="Рисунок 9" descr="C:\Users\USER\AppData\Local\Microsoft\Windows\INetCache\Content.Word\ScanImage01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39" t="53613" r="7359" b="18532"/>
          <a:stretch>
            <a:fillRect/>
          </a:stretch>
        </p:blipFill>
        <p:spPr bwMode="auto">
          <a:xfrm>
            <a:off x="6264721" y="4235908"/>
            <a:ext cx="3761003" cy="17001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10025725" y="4620306"/>
            <a:ext cx="21662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4.Катание с горы или с придорожных откосов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6082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34" y="144223"/>
            <a:ext cx="2911684" cy="18644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477718" y="690731"/>
            <a:ext cx="19936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5.Выход из-за стоящего транспорта!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5" t="30382" r="55028" b="35082"/>
          <a:stretch/>
        </p:blipFill>
        <p:spPr>
          <a:xfrm>
            <a:off x="7327948" y="144223"/>
            <a:ext cx="2850373" cy="18794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198308" y="690731"/>
            <a:ext cx="19936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6</a:t>
            </a:r>
            <a:r>
              <a:rPr lang="ru-RU" dirty="0" smtClean="0"/>
              <a:t>.Выход из-за сугроба, кустов, дома!</a:t>
            </a:r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34" y="4796852"/>
            <a:ext cx="2911684" cy="18587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531432" y="5255249"/>
            <a:ext cx="1993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8</a:t>
            </a:r>
            <a:r>
              <a:rPr lang="ru-RU" dirty="0" smtClean="0"/>
              <a:t>.Где имеются две полосы движения в одну сторону!</a:t>
            </a:r>
            <a:endParaRPr lang="ru-RU" dirty="0"/>
          </a:p>
        </p:txBody>
      </p:sp>
      <p:pic>
        <p:nvPicPr>
          <p:cNvPr id="12" name="Рисунок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57672" y="4796851"/>
            <a:ext cx="2820649" cy="18587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10178321" y="5055195"/>
            <a:ext cx="199369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9</a:t>
            </a:r>
            <a:r>
              <a:rPr lang="ru-RU" sz="1600" dirty="0" smtClean="0"/>
              <a:t>.Игнорирование водителями красного сигнала транспортного светофора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14" name="Рисунок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8064" y="2160569"/>
            <a:ext cx="2759987" cy="1991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6778051" y="2556256"/>
            <a:ext cx="2305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7.Арки и выезды из дворов!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0993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1810" y="-90002"/>
            <a:ext cx="8610600" cy="1293028"/>
          </a:xfrm>
        </p:spPr>
        <p:txBody>
          <a:bodyPr/>
          <a:lstStyle/>
          <a:p>
            <a:r>
              <a:rPr lang="ru-RU" dirty="0" smtClean="0"/>
              <a:t>Будь ярким на дороге!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469" y="1025327"/>
            <a:ext cx="11929672" cy="55703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пешеходы обязаны носить светоотражающие элементы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темное время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5" t="27411" r="60418" b="54315"/>
          <a:stretch/>
        </p:blipFill>
        <p:spPr bwMode="auto">
          <a:xfrm>
            <a:off x="450213" y="2305548"/>
            <a:ext cx="1918231" cy="27311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6637" y="5036695"/>
            <a:ext cx="2445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Светоотражающий жилет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963711" y="1528997"/>
            <a:ext cx="2158584" cy="599606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6" descr="http://www.s.gorodarmavir.ru/s/68/section/newsInText/upload/images/news/intext/584/18bd3c1409/9cab1e6b6d15490ad5876b5b6e69771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6051" y="2596582"/>
            <a:ext cx="2936098" cy="22585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9" name="Прямая со стрелкой 8"/>
          <p:cNvCxnSpPr/>
          <p:nvPr/>
        </p:nvCxnSpPr>
        <p:spPr>
          <a:xfrm flipH="1">
            <a:off x="5990473" y="1528997"/>
            <a:ext cx="17488" cy="94584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4" descr="http://dou12-ugansk.narod.ru/PDD/katafot/svet1-300x18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6282" y="2413081"/>
            <a:ext cx="2846302" cy="24420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3" name="Прямая со стрелкой 12"/>
          <p:cNvCxnSpPr/>
          <p:nvPr/>
        </p:nvCxnSpPr>
        <p:spPr>
          <a:xfrm>
            <a:off x="8170422" y="1528997"/>
            <a:ext cx="2172790" cy="53703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63996" y="4976856"/>
            <a:ext cx="2540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Светоотражающие подвески, наклейки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8609329" y="5008469"/>
            <a:ext cx="2540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Светоотражающие браслеты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1767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6899" y="-374754"/>
            <a:ext cx="9741108" cy="1712627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Темный или светлый?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cdn.fishki.net/upload/post/2019/09/14/3085994/tn/caaccaac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8205"/>
            <a:ext cx="8289561" cy="5854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94493" y="1993278"/>
            <a:ext cx="3797507" cy="2398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Вывод: Носи яркую, светлую одежду, а светоотражающие элементы только былого или лимонного цвета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4175400813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168</TotalTime>
  <Words>114</Words>
  <Application>Microsoft Office PowerPoint</Application>
  <PresentationFormat>Широкоэкранный</PresentationFormat>
  <Paragraphs>20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Bahnschrift SemiBold SemiConden</vt:lpstr>
      <vt:lpstr>Calibri</vt:lpstr>
      <vt:lpstr>Century Gothic</vt:lpstr>
      <vt:lpstr>Times New Roman</vt:lpstr>
      <vt:lpstr>След самолета</vt:lpstr>
      <vt:lpstr> «Дорожные ловушки»</vt:lpstr>
      <vt:lpstr>Ситуация «Дорожная ловушка»</vt:lpstr>
      <vt:lpstr>Презентация PowerPoint</vt:lpstr>
      <vt:lpstr>Будь ярким на дороге!</vt:lpstr>
      <vt:lpstr>Темный или светлый?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7. «Дорожные ловушки»</dc:title>
  <dc:creator>Пользователь Windows</dc:creator>
  <cp:lastModifiedBy>user</cp:lastModifiedBy>
  <cp:revision>12</cp:revision>
  <dcterms:created xsi:type="dcterms:W3CDTF">2019-12-10T07:53:56Z</dcterms:created>
  <dcterms:modified xsi:type="dcterms:W3CDTF">2022-03-14T04:43:06Z</dcterms:modified>
</cp:coreProperties>
</file>