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09.11.2017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65496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09.11.2017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98699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09.11.2017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66487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09.11.2017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0106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09.11.2017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01901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09.11.2017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1834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09.11.2017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35784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09.11.2017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23515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09.11.2017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51291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09.11.2017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93366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09.11.2017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16249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204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D1EDC-A2B1-4467-8D3F-4DFD9B83CAD8}" type="datetimeFigureOut">
              <a:rPr lang="uk-UA" smtClean="0"/>
              <a:t>09.11.2017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85398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r"/>
            <a:r>
              <a:rPr lang="ru-R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Название  </a:t>
            </a:r>
            <a:br>
              <a:rPr lang="ru-R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презентации</a:t>
            </a:r>
            <a:endParaRPr lang="uk-UA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36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3139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305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9822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8754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6016243"/>
      </p:ext>
    </p:extLst>
  </p:cSld>
  <p:clrMapOvr>
    <a:masterClrMapping/>
  </p:clrMapOvr>
</p:sld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</Words>
  <Application>Microsoft Office PowerPoint</Application>
  <PresentationFormat>Экран (4:3)</PresentationFormat>
  <Paragraphs>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Arial</vt:lpstr>
      <vt:lpstr>Calibri</vt:lpstr>
      <vt:lpstr>Специальное оформление</vt:lpstr>
      <vt:lpstr>Название   презентации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 презентации</dc:title>
  <dc:creator>Павел</dc:creator>
  <cp:lastModifiedBy>1</cp:lastModifiedBy>
  <cp:revision>30</cp:revision>
  <dcterms:created xsi:type="dcterms:W3CDTF">2009-01-08T12:15:48Z</dcterms:created>
  <dcterms:modified xsi:type="dcterms:W3CDTF">2017-11-09T01:19:32Z</dcterms:modified>
</cp:coreProperties>
</file>