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416" y="6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654966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5986998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664872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601060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019010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18347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6357842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1235159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512917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0933669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162493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Рисунок 6"/>
          <p:cNvPicPr>
            <a:picLocks noChangeAspect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3999" cy="6852044"/>
          </a:xfrm>
          <a:prstGeom prst="rect">
            <a:avLst/>
          </a:prstGeom>
        </p:spPr>
      </p:pic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uk-UA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uk-UA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9D1EDC-A2B1-4467-8D3F-4DFD9B83CAD8}" type="datetimeFigureOut">
              <a:rPr lang="uk-UA" smtClean="0"/>
              <a:t>09.11.2017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2570F2-E200-4629-A09A-B32E2C0D788B}" type="slidenum">
              <a:rPr lang="uk-UA" smtClean="0"/>
              <a:t>‹#›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085398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r"/>
            <a:r>
              <a:rPr lang="ru-RU" sz="5400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Название  </a:t>
            </a:r>
            <a:br>
              <a:rPr lang="ru-RU" sz="5400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</a:br>
            <a:r>
              <a:rPr lang="ru-RU" sz="5400" b="1" cap="all" dirty="0" smtClean="0">
                <a:ln w="0"/>
                <a:gradFill flip="none">
                  <a:gsLst>
                    <a:gs pos="0">
                      <a:schemeClr val="accent1">
                        <a:tint val="75000"/>
                        <a:shade val="75000"/>
                        <a:satMod val="170000"/>
                      </a:schemeClr>
                    </a:gs>
                    <a:gs pos="49000">
                      <a:schemeClr val="accent1">
                        <a:tint val="88000"/>
                        <a:shade val="65000"/>
                        <a:satMod val="172000"/>
                      </a:schemeClr>
                    </a:gs>
                    <a:gs pos="50000">
                      <a:schemeClr val="accent1">
                        <a:shade val="65000"/>
                        <a:satMod val="130000"/>
                      </a:schemeClr>
                    </a:gs>
                    <a:gs pos="92000">
                      <a:schemeClr val="accent1">
                        <a:shade val="50000"/>
                        <a:satMod val="120000"/>
                      </a:schemeClr>
                    </a:gs>
                    <a:gs pos="100000">
                      <a:schemeClr val="accent1">
                        <a:shade val="48000"/>
                        <a:satMod val="120000"/>
                      </a:schemeClr>
                    </a:gs>
                  </a:gsLst>
                  <a:lin ang="5400000"/>
                </a:gradFill>
                <a:effectLst>
                  <a:reflection blurRad="12700" stA="50000" endPos="50000" dist="5000" dir="5400000" sy="-100000" rotWithShape="0"/>
                </a:effectLst>
              </a:rPr>
              <a:t>презентации</a:t>
            </a:r>
            <a:endParaRPr lang="uk-UA" sz="5400" b="1" cap="all" dirty="0">
              <a:ln w="0"/>
              <a:gradFill flip="none">
                <a:gsLst>
                  <a:gs pos="0">
                    <a:schemeClr val="accent1">
                      <a:tint val="75000"/>
                      <a:shade val="75000"/>
                      <a:satMod val="170000"/>
                    </a:schemeClr>
                  </a:gs>
                  <a:gs pos="49000">
                    <a:schemeClr val="accent1">
                      <a:tint val="88000"/>
                      <a:shade val="65000"/>
                      <a:satMod val="172000"/>
                    </a:schemeClr>
                  </a:gs>
                  <a:gs pos="50000">
                    <a:schemeClr val="accent1">
                      <a:shade val="65000"/>
                      <a:satMod val="130000"/>
                    </a:schemeClr>
                  </a:gs>
                  <a:gs pos="92000">
                    <a:schemeClr val="accent1">
                      <a:shade val="50000"/>
                      <a:satMod val="120000"/>
                    </a:schemeClr>
                  </a:gs>
                  <a:gs pos="100000">
                    <a:schemeClr val="accent1">
                      <a:shade val="48000"/>
                      <a:satMod val="120000"/>
                    </a:schemeClr>
                  </a:gs>
                </a:gsLst>
                <a:lin ang="5400000"/>
              </a:gradFill>
              <a:effectLst>
                <a:reflection blurRad="12700" stA="50000" endPos="50000" dist="5000" dir="5400000" sy="-100000" rotWithShape="0"/>
              </a:effectLst>
            </a:endParaRPr>
          </a:p>
        </p:txBody>
      </p:sp>
      <p:sp>
        <p:nvSpPr>
          <p:cNvPr id="4" name="Подзаголовок 3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423648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431395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53053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0982245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4875453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76016243"/>
      </p:ext>
    </p:extLst>
  </p:cSld>
  <p:clrMapOvr>
    <a:masterClrMapping/>
  </p:clrMapOvr>
</p:sld>
</file>

<file path=ppt/theme/theme1.xml><?xml version="1.0" encoding="utf-8"?>
<a:theme xmlns:a="http://schemas.openxmlformats.org/drawingml/2006/main" name="Специальное оформление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78</TotalTime>
  <Words>1</Words>
  <Application>Microsoft Office PowerPoint</Application>
  <PresentationFormat>Экран (4:3)</PresentationFormat>
  <Paragraphs>1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9" baseType="lpstr">
      <vt:lpstr>Arial</vt:lpstr>
      <vt:lpstr>Calibri</vt:lpstr>
      <vt:lpstr>Специальное оформление</vt:lpstr>
      <vt:lpstr>Название   презентации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Название  презентации</dc:title>
  <dc:creator>Павел</dc:creator>
  <cp:lastModifiedBy>1</cp:lastModifiedBy>
  <cp:revision>30</cp:revision>
  <dcterms:created xsi:type="dcterms:W3CDTF">2009-01-08T12:15:48Z</dcterms:created>
  <dcterms:modified xsi:type="dcterms:W3CDTF">2017-11-09T01:19:32Z</dcterms:modified>
</cp:coreProperties>
</file>

<file path=docProps/thumbnail.jpeg>
</file>