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56" r:id="rId5"/>
    <p:sldId id="257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61" r:id="rId23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6" autoAdjust="0"/>
    <p:restoredTop sz="94701" autoAdjust="0"/>
  </p:normalViewPr>
  <p:slideViewPr>
    <p:cSldViewPr snapToGrid="0" showGuides="1">
      <p:cViewPr varScale="1">
        <p:scale>
          <a:sx n="86" d="100"/>
          <a:sy n="86" d="100"/>
        </p:scale>
        <p:origin x="514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0" d="100"/>
          <a:sy n="90" d="100"/>
        </p:scale>
        <p:origin x="377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F097377B-7A80-4695-9311-7480A96BA5C2}" type="datetime1">
              <a:rPr lang="ru-RU" smtClean="0"/>
              <a:pPr algn="r" rtl="0"/>
              <a:t>07.11.2020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06834459-7356-44BF-850D-8B30C4FB3B6B}" type="slidenum">
              <a:rPr lang="ru-RU" smtClean="0"/>
              <a:pPr algn="r"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FAA1E4E1-DF6A-45D0-AB14-6A9A0B144578}" type="datetime1">
              <a:rPr lang="ru-RU" smtClean="0"/>
              <a:pPr/>
              <a:t>07.11.2020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0A3C37BE-C303-496D-B5CD-85F2937540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C522B8D-815E-429C-9EC2-505CEC215084}" type="datetime1">
              <a:rPr lang="ru-RU" smtClean="0"/>
              <a:pPr/>
              <a:t>07.11.2020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11" name="Рисунок 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 rtlCol="0">
            <a:normAutofit/>
          </a:bodyPr>
          <a:lstStyle>
            <a:lvl1pPr marL="0" indent="0" algn="ctr" rtl="0">
              <a:buNone/>
              <a:defRPr sz="20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80E4BC3-C763-48AA-8280-ACE59646066A}" type="datetime1">
              <a:rPr lang="ru-RU" smtClean="0"/>
              <a:pPr/>
              <a:t>07.11.2020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6D72474-459C-42C4-A0ED-A9AD89867D22}" type="datetime1">
              <a:rPr lang="ru-RU" smtClean="0"/>
              <a:pPr/>
              <a:t>07.11.2020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dirty="0"/>
              <a:t>09.10.2016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 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08D2BC5-0E5D-4645-A815-DFCA1A04B5A6}" type="datetime1">
              <a:rPr lang="ru-RU" smtClean="0"/>
              <a:pPr/>
              <a:t>07.11.2020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 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/>
              <a:t>Образец подзаголовка</a:t>
            </a:r>
            <a:endParaRPr lang="ru-RU" dirty="0"/>
          </a:p>
        </p:txBody>
      </p:sp>
      <p:pic>
        <p:nvPicPr>
          <p:cNvPr id="10" name="Рисунок 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19" name="Пояснительный текст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r>
              <a:rPr lang="ru-RU" sz="1100" b="1" i="1" dirty="0">
                <a:latin typeface="Arial" pitchFamily="34" charset="0"/>
                <a:cs typeface="Arial" pitchFamily="34" charset="0"/>
              </a:rPr>
              <a:t>ПРИМЕЧАНИЕ</a:t>
            </a:r>
            <a:endParaRPr lang="ru-RU" sz="1200" b="1" i="1" dirty="0">
              <a:latin typeface="Arial" pitchFamily="34" charset="0"/>
              <a:cs typeface="Arial" pitchFamily="34" charset="0"/>
            </a:endParaRPr>
          </a:p>
          <a:p>
            <a:pPr rtl="0"/>
            <a:r>
              <a:rPr lang="ru-RU" sz="1200" i="1" dirty="0">
                <a:latin typeface="Arial" pitchFamily="34" charset="0"/>
                <a:cs typeface="Arial" pitchFamily="34" charset="0"/>
              </a:rPr>
              <a:t>Чтобы изменить изображение на этом слайде, выберите рисунок и удалите его. Затем нажмите значок "Рисунки" в заполнителе, чтобы вставить изображение.</a:t>
            </a:r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 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Группа 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Прямоугольник 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grpSp>
          <p:nvGrpSpPr>
            <p:cNvPr id="11" name="Группа 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rtlCol="0" anchor="ctr">
            <a:normAutofit/>
          </a:bodyPr>
          <a:lstStyle>
            <a:lvl1pPr algn="l" rtl="0">
              <a:defRPr sz="44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F3049B1-F681-4AF5-B948-A3B940E9215A}" type="datetime1">
              <a:rPr lang="ru-RU" smtClean="0"/>
              <a:pPr/>
              <a:t>07.11.2020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7" name="Рисунок 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9071334-89C1-48F8-8089-E3D6AA3BB79C}" type="datetime1">
              <a:rPr lang="ru-RU" smtClean="0"/>
              <a:pPr/>
              <a:t>07.11.2020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FDCDF3F-3D72-4F56-93A1-9DDD55AB6452}" type="datetime1">
              <a:rPr lang="ru-RU" smtClean="0"/>
              <a:pPr/>
              <a:t>07.11.2020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5C11A32-C44A-4E32-8FFB-D057369B4F61}" type="datetime1">
              <a:rPr lang="ru-RU" smtClean="0"/>
              <a:pPr/>
              <a:t>07.11.2020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E5ECC2E-6DAB-4717-9C53-38589639C202}" type="datetime1">
              <a:rPr lang="ru-RU" smtClean="0"/>
              <a:pPr/>
              <a:t>07.11.2020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6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DC0002A-E6EF-4378-B5A3-22E20EA855B1}" type="datetime1">
              <a:rPr lang="ru-RU" smtClean="0"/>
              <a:pPr/>
              <a:t>07.11.2020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  <a:p>
            <a:pPr lvl="5" rtl="0"/>
            <a:r>
              <a:rPr lang="ru-RU" dirty="0"/>
              <a:t>Шестой уровень</a:t>
            </a:r>
          </a:p>
          <a:p>
            <a:pPr lvl="6" rtl="0"/>
            <a:r>
              <a:rPr lang="ru-RU" dirty="0"/>
              <a:t>Седьмой уровень</a:t>
            </a:r>
          </a:p>
          <a:p>
            <a:pPr lvl="7" rtl="0"/>
            <a:r>
              <a:rPr lang="ru-RU" dirty="0"/>
              <a:t>Восьмой уровень</a:t>
            </a:r>
          </a:p>
          <a:p>
            <a:pPr lvl="8" rtl="0"/>
            <a:r>
              <a:rPr lang="ru-RU" dirty="0"/>
              <a:t>Девятый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A42E0B6C-3F58-4527-A133-F91FB65EBC2F}" type="datetime1">
              <a:rPr lang="ru-RU" smtClean="0"/>
              <a:pPr/>
              <a:t>07.11.2020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39192" y="2292094"/>
            <a:ext cx="5893413" cy="2219691"/>
          </a:xfrm>
        </p:spPr>
        <p:txBody>
          <a:bodyPr rtlCol="0" anchor="ctr">
            <a:normAutofit fontScale="90000"/>
          </a:bodyPr>
          <a:lstStyle/>
          <a:p>
            <a:pPr rtl="0"/>
            <a:r>
              <a:rPr lang="ru-RU" dirty="0"/>
              <a:t>Инструкция для учителей и учеников при работе в Дневнике.ру</a:t>
            </a: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algn="r" rtl="0"/>
            <a:r>
              <a:rPr lang="ru-RU" dirty="0"/>
              <a:t>Как прикреплять дом. задания учителям,</a:t>
            </a:r>
          </a:p>
          <a:p>
            <a:pPr algn="r" rtl="0"/>
            <a:r>
              <a:rPr lang="ru-RU" dirty="0"/>
              <a:t>Как прикреплять дом. работы для проверки.</a:t>
            </a:r>
          </a:p>
        </p:txBody>
      </p:sp>
      <p:pic>
        <p:nvPicPr>
          <p:cNvPr id="4" name="Рисунок 3" descr="Открытая книга на столе, размытые полки с книгами на заднем плане" title="Образец рисунка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0" r="88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A00D6239-BC82-4666-8DFD-387B9B0D440C}"/>
              </a:ext>
            </a:extLst>
          </p:cNvPr>
          <p:cNvSpPr/>
          <p:nvPr/>
        </p:nvSpPr>
        <p:spPr>
          <a:xfrm>
            <a:off x="4057650" y="3333750"/>
            <a:ext cx="504825" cy="352425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041B1C4C-3F5A-4974-9348-9E2F853CE825}"/>
              </a:ext>
            </a:extLst>
          </p:cNvPr>
          <p:cNvCxnSpPr/>
          <p:nvPr/>
        </p:nvCxnSpPr>
        <p:spPr>
          <a:xfrm flipH="1">
            <a:off x="4447713" y="2752078"/>
            <a:ext cx="967666" cy="67692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63C17905-FB82-484D-92EA-405BD287B34C}"/>
              </a:ext>
            </a:extLst>
          </p:cNvPr>
          <p:cNvGrpSpPr/>
          <p:nvPr/>
        </p:nvGrpSpPr>
        <p:grpSpPr>
          <a:xfrm>
            <a:off x="798990" y="878888"/>
            <a:ext cx="10842270" cy="5719257"/>
            <a:chOff x="337674" y="259854"/>
            <a:chExt cx="11268075" cy="6338292"/>
          </a:xfrm>
        </p:grpSpPr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id="{29891768-4A31-4D9A-873D-4260ED2720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7674" y="259854"/>
              <a:ext cx="11268075" cy="6338292"/>
            </a:xfrm>
            <a:prstGeom prst="rect">
              <a:avLst/>
            </a:prstGeom>
          </p:spPr>
        </p:pic>
        <p:sp>
          <p:nvSpPr>
            <p:cNvPr id="9" name="Прямоугольник: скругленные углы 8">
              <a:extLst>
                <a:ext uri="{FF2B5EF4-FFF2-40B4-BE49-F238E27FC236}">
                  <a16:creationId xmlns:a16="http://schemas.microsoft.com/office/drawing/2014/main" id="{6DF1464D-500A-4465-A39F-A0027B54B0F6}"/>
                </a:ext>
              </a:extLst>
            </p:cNvPr>
            <p:cNvSpPr/>
            <p:nvPr/>
          </p:nvSpPr>
          <p:spPr>
            <a:xfrm>
              <a:off x="3933362" y="3333750"/>
              <a:ext cx="504825" cy="352425"/>
            </a:xfrm>
            <a:prstGeom prst="roundRect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" name="Прямая со стрелкой 9">
              <a:extLst>
                <a:ext uri="{FF2B5EF4-FFF2-40B4-BE49-F238E27FC236}">
                  <a16:creationId xmlns:a16="http://schemas.microsoft.com/office/drawing/2014/main" id="{13873820-68EE-4F79-A177-1D00D45ADAE1}"/>
                </a:ext>
              </a:extLst>
            </p:cNvPr>
            <p:cNvCxnSpPr/>
            <p:nvPr/>
          </p:nvCxnSpPr>
          <p:spPr>
            <a:xfrm flipH="1">
              <a:off x="4323425" y="2752078"/>
              <a:ext cx="967666" cy="676922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Заголовок 12">
            <a:extLst>
              <a:ext uri="{FF2B5EF4-FFF2-40B4-BE49-F238E27FC236}">
                <a16:creationId xmlns:a16="http://schemas.microsoft.com/office/drawing/2014/main" id="{116CBCFA-6258-4EF6-8D43-9205149AA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224" y="90182"/>
            <a:ext cx="9980682" cy="676922"/>
          </a:xfrm>
        </p:spPr>
        <p:txBody>
          <a:bodyPr rtlCol="0"/>
          <a:lstStyle/>
          <a:p>
            <a:pPr rtl="0"/>
            <a:r>
              <a:rPr lang="ru-RU" dirty="0"/>
              <a:t>Для учеников:</a:t>
            </a:r>
          </a:p>
        </p:txBody>
      </p:sp>
    </p:spTree>
    <p:extLst>
      <p:ext uri="{BB962C8B-B14F-4D97-AF65-F5344CB8AC3E}">
        <p14:creationId xmlns:p14="http://schemas.microsoft.com/office/powerpoint/2010/main" val="13886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9A5C0152-E132-456D-B571-7D9A79E1C4D9}"/>
              </a:ext>
            </a:extLst>
          </p:cNvPr>
          <p:cNvGrpSpPr/>
          <p:nvPr/>
        </p:nvGrpSpPr>
        <p:grpSpPr>
          <a:xfrm>
            <a:off x="471996" y="265497"/>
            <a:ext cx="11248008" cy="6327005"/>
            <a:chOff x="471996" y="265497"/>
            <a:chExt cx="11248008" cy="6327005"/>
          </a:xfrm>
        </p:grpSpPr>
        <p:pic>
          <p:nvPicPr>
            <p:cNvPr id="4" name="Рисунок 3">
              <a:extLst>
                <a:ext uri="{FF2B5EF4-FFF2-40B4-BE49-F238E27FC236}">
                  <a16:creationId xmlns:a16="http://schemas.microsoft.com/office/drawing/2014/main" id="{E13CE177-6231-442A-9FD6-AF9EAADB3B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1996" y="265497"/>
              <a:ext cx="11248008" cy="6327005"/>
            </a:xfrm>
            <a:prstGeom prst="rect">
              <a:avLst/>
            </a:prstGeom>
          </p:spPr>
        </p:pic>
        <p:sp>
          <p:nvSpPr>
            <p:cNvPr id="5" name="Прямоугольник: скругленные углы 4">
              <a:extLst>
                <a:ext uri="{FF2B5EF4-FFF2-40B4-BE49-F238E27FC236}">
                  <a16:creationId xmlns:a16="http://schemas.microsoft.com/office/drawing/2014/main" id="{FBB1CA3C-FBCC-4AF8-A2E5-5AAC12F73A0A}"/>
                </a:ext>
              </a:extLst>
            </p:cNvPr>
            <p:cNvSpPr/>
            <p:nvPr/>
          </p:nvSpPr>
          <p:spPr>
            <a:xfrm>
              <a:off x="2459115" y="3746377"/>
              <a:ext cx="3636885" cy="319596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 стрелкой 6">
              <a:extLst>
                <a:ext uri="{FF2B5EF4-FFF2-40B4-BE49-F238E27FC236}">
                  <a16:creationId xmlns:a16="http://schemas.microsoft.com/office/drawing/2014/main" id="{35BC4BA2-DCAF-4958-B7DF-98F11E82611C}"/>
                </a:ext>
              </a:extLst>
            </p:cNvPr>
            <p:cNvCxnSpPr/>
            <p:nvPr/>
          </p:nvCxnSpPr>
          <p:spPr>
            <a:xfrm>
              <a:off x="1109709" y="2876366"/>
              <a:ext cx="1349406" cy="923277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94430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B7513A77-BADC-4D59-9949-3EA7DB9E4EA7}"/>
              </a:ext>
            </a:extLst>
          </p:cNvPr>
          <p:cNvGrpSpPr/>
          <p:nvPr/>
        </p:nvGrpSpPr>
        <p:grpSpPr>
          <a:xfrm>
            <a:off x="582967" y="327919"/>
            <a:ext cx="11026066" cy="6202162"/>
            <a:chOff x="582967" y="327919"/>
            <a:chExt cx="11026066" cy="6202162"/>
          </a:xfrm>
        </p:grpSpPr>
        <p:pic>
          <p:nvPicPr>
            <p:cNvPr id="4" name="Рисунок 3">
              <a:extLst>
                <a:ext uri="{FF2B5EF4-FFF2-40B4-BE49-F238E27FC236}">
                  <a16:creationId xmlns:a16="http://schemas.microsoft.com/office/drawing/2014/main" id="{BA9AABBD-7C8A-4998-BB40-2968DEE4D2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2967" y="327919"/>
              <a:ext cx="11026066" cy="6202162"/>
            </a:xfrm>
            <a:prstGeom prst="rect">
              <a:avLst/>
            </a:prstGeom>
          </p:spPr>
        </p:pic>
        <p:sp>
          <p:nvSpPr>
            <p:cNvPr id="5" name="Прямоугольник: скругленные углы 4">
              <a:extLst>
                <a:ext uri="{FF2B5EF4-FFF2-40B4-BE49-F238E27FC236}">
                  <a16:creationId xmlns:a16="http://schemas.microsoft.com/office/drawing/2014/main" id="{0C10377B-4A49-45F7-8CCC-41A29FE1751A}"/>
                </a:ext>
              </a:extLst>
            </p:cNvPr>
            <p:cNvSpPr/>
            <p:nvPr/>
          </p:nvSpPr>
          <p:spPr>
            <a:xfrm>
              <a:off x="4989250" y="3719744"/>
              <a:ext cx="905523" cy="346229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 стрелкой 6">
              <a:extLst>
                <a:ext uri="{FF2B5EF4-FFF2-40B4-BE49-F238E27FC236}">
                  <a16:creationId xmlns:a16="http://schemas.microsoft.com/office/drawing/2014/main" id="{D2C1A70D-0FF1-437C-B4F9-A1C8C589BA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94773" y="2556769"/>
              <a:ext cx="1225118" cy="1162975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D8C01CF-214C-4184-9D96-E9CEFFE7CDA9}"/>
                </a:ext>
              </a:extLst>
            </p:cNvPr>
            <p:cNvSpPr txBox="1"/>
            <p:nvPr/>
          </p:nvSpPr>
          <p:spPr>
            <a:xfrm>
              <a:off x="6915705" y="2095104"/>
              <a:ext cx="176665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«Кликаем» на домашнее задание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2968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7C3A67D5-C778-4FBB-BAA2-23B6EC051323}"/>
              </a:ext>
            </a:extLst>
          </p:cNvPr>
          <p:cNvGrpSpPr/>
          <p:nvPr/>
        </p:nvGrpSpPr>
        <p:grpSpPr>
          <a:xfrm>
            <a:off x="568170" y="372862"/>
            <a:ext cx="10960964" cy="6112276"/>
            <a:chOff x="568170" y="372862"/>
            <a:chExt cx="10960964" cy="6112276"/>
          </a:xfrm>
        </p:grpSpPr>
        <p:pic>
          <p:nvPicPr>
            <p:cNvPr id="4" name="Рисунок 3">
              <a:extLst>
                <a:ext uri="{FF2B5EF4-FFF2-40B4-BE49-F238E27FC236}">
                  <a16:creationId xmlns:a16="http://schemas.microsoft.com/office/drawing/2014/main" id="{8C3F32A1-2CB8-4A9F-84FF-C8DDEC46FE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2865" y="372862"/>
              <a:ext cx="10866269" cy="6112276"/>
            </a:xfrm>
            <a:prstGeom prst="rect">
              <a:avLst/>
            </a:prstGeom>
          </p:spPr>
        </p:pic>
        <p:sp>
          <p:nvSpPr>
            <p:cNvPr id="5" name="Прямоугольник: скругленные углы 4">
              <a:extLst>
                <a:ext uri="{FF2B5EF4-FFF2-40B4-BE49-F238E27FC236}">
                  <a16:creationId xmlns:a16="http://schemas.microsoft.com/office/drawing/2014/main" id="{A0D628C5-583C-43AB-B6EF-537FE6F604EE}"/>
                </a:ext>
              </a:extLst>
            </p:cNvPr>
            <p:cNvSpPr/>
            <p:nvPr/>
          </p:nvSpPr>
          <p:spPr>
            <a:xfrm>
              <a:off x="2663301" y="4492101"/>
              <a:ext cx="5007006" cy="275208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 стрелкой 6">
              <a:extLst>
                <a:ext uri="{FF2B5EF4-FFF2-40B4-BE49-F238E27FC236}">
                  <a16:creationId xmlns:a16="http://schemas.microsoft.com/office/drawing/2014/main" id="{CA85003F-B2AC-4737-822D-81FA833E2C09}"/>
                </a:ext>
              </a:extLst>
            </p:cNvPr>
            <p:cNvCxnSpPr/>
            <p:nvPr/>
          </p:nvCxnSpPr>
          <p:spPr>
            <a:xfrm>
              <a:off x="1562470" y="3515557"/>
              <a:ext cx="1100831" cy="976544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Прямоугольник: скругленные углы 7">
              <a:extLst>
                <a:ext uri="{FF2B5EF4-FFF2-40B4-BE49-F238E27FC236}">
                  <a16:creationId xmlns:a16="http://schemas.microsoft.com/office/drawing/2014/main" id="{E10058AB-81E8-4F7A-829A-34784BA310F7}"/>
                </a:ext>
              </a:extLst>
            </p:cNvPr>
            <p:cNvSpPr/>
            <p:nvPr/>
          </p:nvSpPr>
          <p:spPr>
            <a:xfrm>
              <a:off x="2663301" y="5424256"/>
              <a:ext cx="1269507" cy="470517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" name="Прямая со стрелкой 9">
              <a:extLst>
                <a:ext uri="{FF2B5EF4-FFF2-40B4-BE49-F238E27FC236}">
                  <a16:creationId xmlns:a16="http://schemas.microsoft.com/office/drawing/2014/main" id="{DB1A2159-05A8-4A7F-BC88-B63D65EC9632}"/>
                </a:ext>
              </a:extLst>
            </p:cNvPr>
            <p:cNvCxnSpPr/>
            <p:nvPr/>
          </p:nvCxnSpPr>
          <p:spPr>
            <a:xfrm>
              <a:off x="1660124" y="4651899"/>
              <a:ext cx="1003177" cy="772357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FC6D2F3-D941-4BFB-960E-30A62F476D14}"/>
                </a:ext>
              </a:extLst>
            </p:cNvPr>
            <p:cNvSpPr txBox="1"/>
            <p:nvPr/>
          </p:nvSpPr>
          <p:spPr>
            <a:xfrm>
              <a:off x="568170" y="3267851"/>
              <a:ext cx="140267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Скачать домашнее задание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DEED8C7-B0E9-4682-A7B8-4ABB5B4DAB27}"/>
                </a:ext>
              </a:extLst>
            </p:cNvPr>
            <p:cNvSpPr txBox="1"/>
            <p:nvPr/>
          </p:nvSpPr>
          <p:spPr>
            <a:xfrm>
              <a:off x="568170" y="4824091"/>
              <a:ext cx="154471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Прикрепить, выполненное домашнее задание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4520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03C1025A-196C-4C6B-B670-FCBBBA51F57D}"/>
              </a:ext>
            </a:extLst>
          </p:cNvPr>
          <p:cNvGrpSpPr/>
          <p:nvPr/>
        </p:nvGrpSpPr>
        <p:grpSpPr>
          <a:xfrm>
            <a:off x="563732" y="370365"/>
            <a:ext cx="10875146" cy="6117270"/>
            <a:chOff x="563732" y="370365"/>
            <a:chExt cx="10875146" cy="6117270"/>
          </a:xfrm>
        </p:grpSpPr>
        <p:pic>
          <p:nvPicPr>
            <p:cNvPr id="4" name="Рисунок 3">
              <a:extLst>
                <a:ext uri="{FF2B5EF4-FFF2-40B4-BE49-F238E27FC236}">
                  <a16:creationId xmlns:a16="http://schemas.microsoft.com/office/drawing/2014/main" id="{437166B5-D3B8-418F-8C35-F03AA7C823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3732" y="370365"/>
              <a:ext cx="10875146" cy="6117270"/>
            </a:xfrm>
            <a:prstGeom prst="rect">
              <a:avLst/>
            </a:prstGeom>
          </p:spPr>
        </p:pic>
        <p:sp>
          <p:nvSpPr>
            <p:cNvPr id="5" name="Прямоугольник: скругленные углы 4">
              <a:extLst>
                <a:ext uri="{FF2B5EF4-FFF2-40B4-BE49-F238E27FC236}">
                  <a16:creationId xmlns:a16="http://schemas.microsoft.com/office/drawing/2014/main" id="{A039A53E-7015-47D6-AB27-2BCFDF1EF120}"/>
                </a:ext>
              </a:extLst>
            </p:cNvPr>
            <p:cNvSpPr/>
            <p:nvPr/>
          </p:nvSpPr>
          <p:spPr>
            <a:xfrm>
              <a:off x="4536489" y="3116062"/>
              <a:ext cx="1464816" cy="1393794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 стрелкой 6">
              <a:extLst>
                <a:ext uri="{FF2B5EF4-FFF2-40B4-BE49-F238E27FC236}">
                  <a16:creationId xmlns:a16="http://schemas.microsoft.com/office/drawing/2014/main" id="{A0A470F9-C32B-4E35-951E-4551AA14579D}"/>
                </a:ext>
              </a:extLst>
            </p:cNvPr>
            <p:cNvCxnSpPr/>
            <p:nvPr/>
          </p:nvCxnSpPr>
          <p:spPr>
            <a:xfrm flipH="1">
              <a:off x="5903650" y="2086252"/>
              <a:ext cx="1313896" cy="1109709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11142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E6B32073-3EAB-4118-9CD7-437CDB229D95}"/>
              </a:ext>
            </a:extLst>
          </p:cNvPr>
          <p:cNvGrpSpPr/>
          <p:nvPr/>
        </p:nvGrpSpPr>
        <p:grpSpPr>
          <a:xfrm>
            <a:off x="230820" y="233039"/>
            <a:ext cx="11363417" cy="6391922"/>
            <a:chOff x="230820" y="233039"/>
            <a:chExt cx="11363417" cy="6391922"/>
          </a:xfrm>
        </p:grpSpPr>
        <p:grpSp>
          <p:nvGrpSpPr>
            <p:cNvPr id="8" name="Группа 7">
              <a:extLst>
                <a:ext uri="{FF2B5EF4-FFF2-40B4-BE49-F238E27FC236}">
                  <a16:creationId xmlns:a16="http://schemas.microsoft.com/office/drawing/2014/main" id="{047D9C3E-D645-4114-B310-E60665849D26}"/>
                </a:ext>
              </a:extLst>
            </p:cNvPr>
            <p:cNvGrpSpPr/>
            <p:nvPr/>
          </p:nvGrpSpPr>
          <p:grpSpPr>
            <a:xfrm>
              <a:off x="230820" y="233039"/>
              <a:ext cx="11363417" cy="6391922"/>
              <a:chOff x="1828801" y="-219722"/>
              <a:chExt cx="11363417" cy="6391922"/>
            </a:xfrm>
          </p:grpSpPr>
          <p:pic>
            <p:nvPicPr>
              <p:cNvPr id="4" name="Рисунок 3">
                <a:extLst>
                  <a:ext uri="{FF2B5EF4-FFF2-40B4-BE49-F238E27FC236}">
                    <a16:creationId xmlns:a16="http://schemas.microsoft.com/office/drawing/2014/main" id="{1E1CC616-B4A7-4DAE-9C15-BE76DCE62B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1" y="-219722"/>
                <a:ext cx="11363417" cy="6391922"/>
              </a:xfrm>
              <a:prstGeom prst="rect">
                <a:avLst/>
              </a:prstGeom>
            </p:spPr>
          </p:pic>
          <p:sp>
            <p:nvSpPr>
              <p:cNvPr id="5" name="Прямоугольник: скругленные углы 4">
                <a:extLst>
                  <a:ext uri="{FF2B5EF4-FFF2-40B4-BE49-F238E27FC236}">
                    <a16:creationId xmlns:a16="http://schemas.microsoft.com/office/drawing/2014/main" id="{9E8C60CC-C7A3-4D8D-9412-563A2BB7DC53}"/>
                  </a:ext>
                </a:extLst>
              </p:cNvPr>
              <p:cNvSpPr/>
              <p:nvPr/>
            </p:nvSpPr>
            <p:spPr>
              <a:xfrm>
                <a:off x="3710866" y="4399717"/>
                <a:ext cx="1642369" cy="443884"/>
              </a:xfrm>
              <a:prstGeom prst="roundRect">
                <a:avLst/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7" name="Прямая со стрелкой 6">
                <a:extLst>
                  <a:ext uri="{FF2B5EF4-FFF2-40B4-BE49-F238E27FC236}">
                    <a16:creationId xmlns:a16="http://schemas.microsoft.com/office/drawing/2014/main" id="{1B83AFC8-4BA1-45A0-806F-F041B5C86C53}"/>
                  </a:ext>
                </a:extLst>
              </p:cNvPr>
              <p:cNvCxnSpPr/>
              <p:nvPr/>
            </p:nvCxnSpPr>
            <p:spPr>
              <a:xfrm>
                <a:off x="2965142" y="4146704"/>
                <a:ext cx="745724" cy="94991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Прямоугольник: скругленные углы 8">
              <a:extLst>
                <a:ext uri="{FF2B5EF4-FFF2-40B4-BE49-F238E27FC236}">
                  <a16:creationId xmlns:a16="http://schemas.microsoft.com/office/drawing/2014/main" id="{010D07B5-B52D-4F2B-A2D3-2907FF158BBA}"/>
                </a:ext>
              </a:extLst>
            </p:cNvPr>
            <p:cNvSpPr/>
            <p:nvPr/>
          </p:nvSpPr>
          <p:spPr>
            <a:xfrm>
              <a:off x="2183907" y="5448114"/>
              <a:ext cx="1065319" cy="443884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 стрелкой 10">
              <a:extLst>
                <a:ext uri="{FF2B5EF4-FFF2-40B4-BE49-F238E27FC236}">
                  <a16:creationId xmlns:a16="http://schemas.microsoft.com/office/drawing/2014/main" id="{181EAD3B-B943-45AB-B186-6C54A3378B92}"/>
                </a:ext>
              </a:extLst>
            </p:cNvPr>
            <p:cNvCxnSpPr>
              <a:cxnSpLocks/>
            </p:cNvCxnSpPr>
            <p:nvPr/>
          </p:nvCxnSpPr>
          <p:spPr>
            <a:xfrm>
              <a:off x="1580225" y="4154750"/>
              <a:ext cx="532660" cy="69772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5368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151FF32-F3E1-4381-98E1-05EEA37D6E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089" y="322925"/>
            <a:ext cx="11043821" cy="6212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747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F684E0-91FF-4A58-8AE3-F56B22014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видит учитель: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E2DDD2-D4B0-4294-961A-0C54E30DAF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31C853A8-4084-4BDD-9FF3-F8698C9975E3}"/>
              </a:ext>
            </a:extLst>
          </p:cNvPr>
          <p:cNvGrpSpPr/>
          <p:nvPr/>
        </p:nvGrpSpPr>
        <p:grpSpPr>
          <a:xfrm>
            <a:off x="414337" y="233065"/>
            <a:ext cx="11363325" cy="6391870"/>
            <a:chOff x="414337" y="233065"/>
            <a:chExt cx="11363325" cy="6391870"/>
          </a:xfrm>
        </p:grpSpPr>
        <p:pic>
          <p:nvPicPr>
            <p:cNvPr id="4" name="Рисунок 3">
              <a:extLst>
                <a:ext uri="{FF2B5EF4-FFF2-40B4-BE49-F238E27FC236}">
                  <a16:creationId xmlns:a16="http://schemas.microsoft.com/office/drawing/2014/main" id="{825E76C9-BE6D-424B-8846-C02475F99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4337" y="233065"/>
              <a:ext cx="11363325" cy="6391870"/>
            </a:xfrm>
            <a:prstGeom prst="rect">
              <a:avLst/>
            </a:prstGeom>
          </p:spPr>
        </p:pic>
        <p:sp>
          <p:nvSpPr>
            <p:cNvPr id="5" name="Прямоугольник: скругленные углы 4">
              <a:extLst>
                <a:ext uri="{FF2B5EF4-FFF2-40B4-BE49-F238E27FC236}">
                  <a16:creationId xmlns:a16="http://schemas.microsoft.com/office/drawing/2014/main" id="{8C635A5A-50C8-4394-8B9C-5A7C08B32CDF}"/>
                </a:ext>
              </a:extLst>
            </p:cNvPr>
            <p:cNvSpPr/>
            <p:nvPr/>
          </p:nvSpPr>
          <p:spPr>
            <a:xfrm>
              <a:off x="7429500" y="4686300"/>
              <a:ext cx="1714500" cy="247650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 стрелкой 6">
              <a:extLst>
                <a:ext uri="{FF2B5EF4-FFF2-40B4-BE49-F238E27FC236}">
                  <a16:creationId xmlns:a16="http://schemas.microsoft.com/office/drawing/2014/main" id="{78C93124-4AFD-4051-A95A-A405595B608B}"/>
                </a:ext>
              </a:extLst>
            </p:cNvPr>
            <p:cNvCxnSpPr/>
            <p:nvPr/>
          </p:nvCxnSpPr>
          <p:spPr>
            <a:xfrm flipH="1">
              <a:off x="9144000" y="3675355"/>
              <a:ext cx="1225118" cy="1010945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7631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7951DD7-143D-4C15-B43E-A78D750E2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3D193DF2-C112-4798-9006-2A02D1D3D718}"/>
              </a:ext>
            </a:extLst>
          </p:cNvPr>
          <p:cNvGrpSpPr/>
          <p:nvPr/>
        </p:nvGrpSpPr>
        <p:grpSpPr>
          <a:xfrm>
            <a:off x="552450" y="311180"/>
            <a:ext cx="11085582" cy="6235640"/>
            <a:chOff x="552450" y="311180"/>
            <a:chExt cx="11085582" cy="6235640"/>
          </a:xfrm>
        </p:grpSpPr>
        <p:pic>
          <p:nvPicPr>
            <p:cNvPr id="4" name="Рисунок 3">
              <a:extLst>
                <a:ext uri="{FF2B5EF4-FFF2-40B4-BE49-F238E27FC236}">
                  <a16:creationId xmlns:a16="http://schemas.microsoft.com/office/drawing/2014/main" id="{D09CEB65-2A48-4BB3-B15C-ADFAB82549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2450" y="311180"/>
              <a:ext cx="11085582" cy="6235640"/>
            </a:xfrm>
            <a:prstGeom prst="rect">
              <a:avLst/>
            </a:prstGeom>
          </p:spPr>
        </p:pic>
        <p:sp>
          <p:nvSpPr>
            <p:cNvPr id="5" name="Прямоугольник: скругленные углы 4">
              <a:extLst>
                <a:ext uri="{FF2B5EF4-FFF2-40B4-BE49-F238E27FC236}">
                  <a16:creationId xmlns:a16="http://schemas.microsoft.com/office/drawing/2014/main" id="{7CE13429-200A-4E87-A9F0-E2E2DE04D7B8}"/>
                </a:ext>
              </a:extLst>
            </p:cNvPr>
            <p:cNvSpPr/>
            <p:nvPr/>
          </p:nvSpPr>
          <p:spPr>
            <a:xfrm>
              <a:off x="2965142" y="3364637"/>
              <a:ext cx="4634143" cy="328474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 стрелкой 6">
              <a:extLst>
                <a:ext uri="{FF2B5EF4-FFF2-40B4-BE49-F238E27FC236}">
                  <a16:creationId xmlns:a16="http://schemas.microsoft.com/office/drawing/2014/main" id="{D7198F95-FA7E-4E2F-8CA2-1559F1A32B0F}"/>
                </a:ext>
              </a:extLst>
            </p:cNvPr>
            <p:cNvCxnSpPr/>
            <p:nvPr/>
          </p:nvCxnSpPr>
          <p:spPr>
            <a:xfrm flipH="1">
              <a:off x="7599285" y="2015231"/>
              <a:ext cx="1136342" cy="134940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8154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3288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Для учителей:</a:t>
            </a: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7AE881AC-13EC-4245-AF12-4253AC9EAF26}"/>
              </a:ext>
            </a:extLst>
          </p:cNvPr>
          <p:cNvGrpSpPr/>
          <p:nvPr/>
        </p:nvGrpSpPr>
        <p:grpSpPr>
          <a:xfrm>
            <a:off x="1289878" y="1375767"/>
            <a:ext cx="9610725" cy="5406033"/>
            <a:chOff x="1289878" y="1375767"/>
            <a:chExt cx="9610725" cy="5406033"/>
          </a:xfrm>
        </p:grpSpPr>
        <p:pic>
          <p:nvPicPr>
            <p:cNvPr id="2" name="Рисунок 1">
              <a:extLst>
                <a:ext uri="{FF2B5EF4-FFF2-40B4-BE49-F238E27FC236}">
                  <a16:creationId xmlns:a16="http://schemas.microsoft.com/office/drawing/2014/main" id="{F70C808E-DDF6-478E-8B3E-D986896764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89878" y="1375767"/>
              <a:ext cx="9610725" cy="5406033"/>
            </a:xfrm>
            <a:prstGeom prst="rect">
              <a:avLst/>
            </a:prstGeom>
          </p:spPr>
        </p:pic>
        <p:sp>
          <p:nvSpPr>
            <p:cNvPr id="3" name="Овал 2">
              <a:extLst>
                <a:ext uri="{FF2B5EF4-FFF2-40B4-BE49-F238E27FC236}">
                  <a16:creationId xmlns:a16="http://schemas.microsoft.com/office/drawing/2014/main" id="{BB854045-8A3B-46F0-A2EB-A7AC93A6D3C7}"/>
                </a:ext>
              </a:extLst>
            </p:cNvPr>
            <p:cNvSpPr/>
            <p:nvPr/>
          </p:nvSpPr>
          <p:spPr>
            <a:xfrm>
              <a:off x="2459115" y="4867275"/>
              <a:ext cx="4837313" cy="32385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" name="Прямая со стрелкой 4">
              <a:extLst>
                <a:ext uri="{FF2B5EF4-FFF2-40B4-BE49-F238E27FC236}">
                  <a16:creationId xmlns:a16="http://schemas.microsoft.com/office/drawing/2014/main" id="{2970A5E5-365C-42EB-8CD4-76CD481E143A}"/>
                </a:ext>
              </a:extLst>
            </p:cNvPr>
            <p:cNvCxnSpPr/>
            <p:nvPr/>
          </p:nvCxnSpPr>
          <p:spPr>
            <a:xfrm flipH="1">
              <a:off x="6312023" y="3897297"/>
              <a:ext cx="408373" cy="1131903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5425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6DF118F2-8C34-4272-B600-1BBF21A64DA2}"/>
              </a:ext>
            </a:extLst>
          </p:cNvPr>
          <p:cNvGrpSpPr/>
          <p:nvPr/>
        </p:nvGrpSpPr>
        <p:grpSpPr>
          <a:xfrm>
            <a:off x="538162" y="302716"/>
            <a:ext cx="11115675" cy="6252567"/>
            <a:chOff x="538162" y="302716"/>
            <a:chExt cx="11115675" cy="6252567"/>
          </a:xfrm>
        </p:grpSpPr>
        <p:pic>
          <p:nvPicPr>
            <p:cNvPr id="4" name="Рисунок 3">
              <a:extLst>
                <a:ext uri="{FF2B5EF4-FFF2-40B4-BE49-F238E27FC236}">
                  <a16:creationId xmlns:a16="http://schemas.microsoft.com/office/drawing/2014/main" id="{3E53C1D8-DB98-45ED-876A-B8D707798E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8162" y="302716"/>
              <a:ext cx="11115675" cy="6252567"/>
            </a:xfrm>
            <a:prstGeom prst="rect">
              <a:avLst/>
            </a:prstGeom>
          </p:spPr>
        </p:pic>
        <p:sp>
          <p:nvSpPr>
            <p:cNvPr id="5" name="Прямоугольник: скругленные углы 4">
              <a:extLst>
                <a:ext uri="{FF2B5EF4-FFF2-40B4-BE49-F238E27FC236}">
                  <a16:creationId xmlns:a16="http://schemas.microsoft.com/office/drawing/2014/main" id="{3223977E-D508-4253-A50F-168424267F28}"/>
                </a:ext>
              </a:extLst>
            </p:cNvPr>
            <p:cNvSpPr/>
            <p:nvPr/>
          </p:nvSpPr>
          <p:spPr>
            <a:xfrm>
              <a:off x="10138299" y="2281561"/>
              <a:ext cx="1515538" cy="213064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 стрелкой 6">
              <a:extLst>
                <a:ext uri="{FF2B5EF4-FFF2-40B4-BE49-F238E27FC236}">
                  <a16:creationId xmlns:a16="http://schemas.microsoft.com/office/drawing/2014/main" id="{03DE1EB4-B51E-42CE-85B3-1CA8405272D9}"/>
                </a:ext>
              </a:extLst>
            </p:cNvPr>
            <p:cNvCxnSpPr/>
            <p:nvPr/>
          </p:nvCxnSpPr>
          <p:spPr>
            <a:xfrm>
              <a:off x="8744505" y="1251751"/>
              <a:ext cx="1393794" cy="102981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75341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DD981CD-7C85-4A2C-A58D-87CBCC3071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03C84AC-8480-45E5-BEC6-7D4B963CF4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50" y="246459"/>
            <a:ext cx="11315700" cy="6365081"/>
          </a:xfrm>
          <a:prstGeom prst="rect">
            <a:avLst/>
          </a:prstGeom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FE4FCA06-5579-4CF9-9051-9D6FA7FD7116}"/>
              </a:ext>
            </a:extLst>
          </p:cNvPr>
          <p:cNvSpPr/>
          <p:nvPr/>
        </p:nvSpPr>
        <p:spPr>
          <a:xfrm>
            <a:off x="9534525" y="3762375"/>
            <a:ext cx="342900" cy="409575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3B56EAD4-68B1-4EAC-9404-FC4E014A083C}"/>
              </a:ext>
            </a:extLst>
          </p:cNvPr>
          <p:cNvCxnSpPr/>
          <p:nvPr/>
        </p:nvCxnSpPr>
        <p:spPr>
          <a:xfrm flipH="1">
            <a:off x="9877425" y="2565647"/>
            <a:ext cx="749146" cy="119672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898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93703BBF-32D3-42E3-AB3A-7C6B8C32E6CD}"/>
              </a:ext>
            </a:extLst>
          </p:cNvPr>
          <p:cNvGrpSpPr/>
          <p:nvPr/>
        </p:nvGrpSpPr>
        <p:grpSpPr>
          <a:xfrm>
            <a:off x="534140" y="300453"/>
            <a:ext cx="11123720" cy="6257093"/>
            <a:chOff x="534140" y="300453"/>
            <a:chExt cx="11123720" cy="6257093"/>
          </a:xfrm>
        </p:grpSpPr>
        <p:pic>
          <p:nvPicPr>
            <p:cNvPr id="4" name="Рисунок 3">
              <a:extLst>
                <a:ext uri="{FF2B5EF4-FFF2-40B4-BE49-F238E27FC236}">
                  <a16:creationId xmlns:a16="http://schemas.microsoft.com/office/drawing/2014/main" id="{54558C67-5EEA-4FA7-B103-CEE7EA04AF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4140" y="300453"/>
              <a:ext cx="11123720" cy="6257093"/>
            </a:xfrm>
            <a:prstGeom prst="rect">
              <a:avLst/>
            </a:prstGeom>
          </p:spPr>
        </p:pic>
        <p:sp>
          <p:nvSpPr>
            <p:cNvPr id="5" name="Прямоугольник: скругленные углы 4">
              <a:extLst>
                <a:ext uri="{FF2B5EF4-FFF2-40B4-BE49-F238E27FC236}">
                  <a16:creationId xmlns:a16="http://schemas.microsoft.com/office/drawing/2014/main" id="{1C83D844-DED5-41CE-8D24-792F4E97888E}"/>
                </a:ext>
              </a:extLst>
            </p:cNvPr>
            <p:cNvSpPr/>
            <p:nvPr/>
          </p:nvSpPr>
          <p:spPr>
            <a:xfrm>
              <a:off x="4500979" y="3116062"/>
              <a:ext cx="1491448" cy="1402672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 стрелкой 6">
              <a:extLst>
                <a:ext uri="{FF2B5EF4-FFF2-40B4-BE49-F238E27FC236}">
                  <a16:creationId xmlns:a16="http://schemas.microsoft.com/office/drawing/2014/main" id="{6580E4E1-154B-4C0C-88CD-8082268EB65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34975" y="2228294"/>
              <a:ext cx="1251751" cy="1136342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8452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C0D5EF3-EFF4-4EEB-9F63-12B0C058B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068" y="282975"/>
            <a:ext cx="11185864" cy="6292049"/>
          </a:xfrm>
          <a:prstGeom prst="rect">
            <a:avLst/>
          </a:prstGeom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B9716D17-1E3C-46CB-84DA-07AF68A93455}"/>
              </a:ext>
            </a:extLst>
          </p:cNvPr>
          <p:cNvSpPr/>
          <p:nvPr/>
        </p:nvSpPr>
        <p:spPr>
          <a:xfrm>
            <a:off x="5264458" y="4181383"/>
            <a:ext cx="4509857" cy="372862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33A2A113-1E42-4BB9-9151-7FE552BEFD03}"/>
              </a:ext>
            </a:extLst>
          </p:cNvPr>
          <p:cNvCxnSpPr/>
          <p:nvPr/>
        </p:nvCxnSpPr>
        <p:spPr>
          <a:xfrm flipH="1">
            <a:off x="9614517" y="2778711"/>
            <a:ext cx="1083075" cy="156247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465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616DB019-E905-482C-8028-B5D9E203E84B}"/>
              </a:ext>
            </a:extLst>
          </p:cNvPr>
          <p:cNvGrpSpPr/>
          <p:nvPr/>
        </p:nvGrpSpPr>
        <p:grpSpPr>
          <a:xfrm>
            <a:off x="600722" y="337906"/>
            <a:ext cx="10990555" cy="6182187"/>
            <a:chOff x="600722" y="337906"/>
            <a:chExt cx="10990555" cy="6182187"/>
          </a:xfrm>
        </p:grpSpPr>
        <p:pic>
          <p:nvPicPr>
            <p:cNvPr id="4" name="Рисунок 3">
              <a:extLst>
                <a:ext uri="{FF2B5EF4-FFF2-40B4-BE49-F238E27FC236}">
                  <a16:creationId xmlns:a16="http://schemas.microsoft.com/office/drawing/2014/main" id="{65A3F2EA-F092-4AA9-867F-B94A76EC3C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0722" y="337906"/>
              <a:ext cx="10990555" cy="6182187"/>
            </a:xfrm>
            <a:prstGeom prst="rect">
              <a:avLst/>
            </a:prstGeom>
          </p:spPr>
        </p:pic>
        <p:sp>
          <p:nvSpPr>
            <p:cNvPr id="5" name="Прямоугольник: скругленные углы 4">
              <a:extLst>
                <a:ext uri="{FF2B5EF4-FFF2-40B4-BE49-F238E27FC236}">
                  <a16:creationId xmlns:a16="http://schemas.microsoft.com/office/drawing/2014/main" id="{7B772C19-8C13-4124-BF75-1BABC138C1EA}"/>
                </a:ext>
              </a:extLst>
            </p:cNvPr>
            <p:cNvSpPr/>
            <p:nvPr/>
          </p:nvSpPr>
          <p:spPr>
            <a:xfrm>
              <a:off x="9090734" y="3773010"/>
              <a:ext cx="346229" cy="372862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 стрелкой 6">
              <a:extLst>
                <a:ext uri="{FF2B5EF4-FFF2-40B4-BE49-F238E27FC236}">
                  <a16:creationId xmlns:a16="http://schemas.microsoft.com/office/drawing/2014/main" id="{2A08D2DD-E6DD-4420-9E48-1B6E76684088}"/>
                </a:ext>
              </a:extLst>
            </p:cNvPr>
            <p:cNvCxnSpPr/>
            <p:nvPr/>
          </p:nvCxnSpPr>
          <p:spPr>
            <a:xfrm flipH="1">
              <a:off x="9365942" y="2787588"/>
              <a:ext cx="932155" cy="1065321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6932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1C26D5E3-505D-472E-B48F-BF95623E69C0}"/>
              </a:ext>
            </a:extLst>
          </p:cNvPr>
          <p:cNvGrpSpPr/>
          <p:nvPr/>
        </p:nvGrpSpPr>
        <p:grpSpPr>
          <a:xfrm>
            <a:off x="466077" y="342900"/>
            <a:ext cx="11116323" cy="6172200"/>
            <a:chOff x="466077" y="342900"/>
            <a:chExt cx="11116323" cy="6172200"/>
          </a:xfrm>
        </p:grpSpPr>
        <p:pic>
          <p:nvPicPr>
            <p:cNvPr id="4" name="Рисунок 3">
              <a:extLst>
                <a:ext uri="{FF2B5EF4-FFF2-40B4-BE49-F238E27FC236}">
                  <a16:creationId xmlns:a16="http://schemas.microsoft.com/office/drawing/2014/main" id="{5B2EB850-1268-4761-B20B-E7F29C57EB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600" y="342900"/>
              <a:ext cx="10972800" cy="6172200"/>
            </a:xfrm>
            <a:prstGeom prst="rect">
              <a:avLst/>
            </a:prstGeom>
          </p:spPr>
        </p:pic>
        <p:sp>
          <p:nvSpPr>
            <p:cNvPr id="5" name="Прямоугольник: скругленные углы 4">
              <a:extLst>
                <a:ext uri="{FF2B5EF4-FFF2-40B4-BE49-F238E27FC236}">
                  <a16:creationId xmlns:a16="http://schemas.microsoft.com/office/drawing/2014/main" id="{8B82CFCB-AB9A-4035-A985-EEBE6A921D4E}"/>
                </a:ext>
              </a:extLst>
            </p:cNvPr>
            <p:cNvSpPr/>
            <p:nvPr/>
          </p:nvSpPr>
          <p:spPr>
            <a:xfrm>
              <a:off x="2299317" y="3728621"/>
              <a:ext cx="399495" cy="1038688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 стрелкой 6">
              <a:extLst>
                <a:ext uri="{FF2B5EF4-FFF2-40B4-BE49-F238E27FC236}">
                  <a16:creationId xmlns:a16="http://schemas.microsoft.com/office/drawing/2014/main" id="{9936B559-FFFA-4D16-9283-CD676F3306A5}"/>
                </a:ext>
              </a:extLst>
            </p:cNvPr>
            <p:cNvCxnSpPr/>
            <p:nvPr/>
          </p:nvCxnSpPr>
          <p:spPr>
            <a:xfrm>
              <a:off x="1606858" y="3151573"/>
              <a:ext cx="852257" cy="719091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D19A6E0-E38D-4906-9833-D59555F141C6}"/>
                </a:ext>
              </a:extLst>
            </p:cNvPr>
            <p:cNvSpPr txBox="1"/>
            <p:nvPr/>
          </p:nvSpPr>
          <p:spPr>
            <a:xfrm>
              <a:off x="466077" y="2566202"/>
              <a:ext cx="18021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Поставить галочки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065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72711C3C-4C8A-4D93-9146-D85ECC48C8A3}"/>
              </a:ext>
            </a:extLst>
          </p:cNvPr>
          <p:cNvGrpSpPr/>
          <p:nvPr/>
        </p:nvGrpSpPr>
        <p:grpSpPr>
          <a:xfrm>
            <a:off x="372862" y="272988"/>
            <a:ext cx="11221375" cy="6312023"/>
            <a:chOff x="372862" y="272988"/>
            <a:chExt cx="11221375" cy="6312023"/>
          </a:xfrm>
        </p:grpSpPr>
        <p:pic>
          <p:nvPicPr>
            <p:cNvPr id="4" name="Рисунок 3">
              <a:extLst>
                <a:ext uri="{FF2B5EF4-FFF2-40B4-BE49-F238E27FC236}">
                  <a16:creationId xmlns:a16="http://schemas.microsoft.com/office/drawing/2014/main" id="{341B50A9-5B22-4238-A505-1E37EE8221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2862" y="272988"/>
              <a:ext cx="11221375" cy="6312023"/>
            </a:xfrm>
            <a:prstGeom prst="rect">
              <a:avLst/>
            </a:prstGeom>
          </p:spPr>
        </p:pic>
        <p:sp>
          <p:nvSpPr>
            <p:cNvPr id="5" name="Прямоугольник: скругленные углы 4">
              <a:extLst>
                <a:ext uri="{FF2B5EF4-FFF2-40B4-BE49-F238E27FC236}">
                  <a16:creationId xmlns:a16="http://schemas.microsoft.com/office/drawing/2014/main" id="{2944F502-6A6B-4FDD-BD4C-49FBD523C3D9}"/>
                </a:ext>
              </a:extLst>
            </p:cNvPr>
            <p:cNvSpPr/>
            <p:nvPr/>
          </p:nvSpPr>
          <p:spPr>
            <a:xfrm>
              <a:off x="1997476" y="5504155"/>
              <a:ext cx="1109708" cy="479395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 стрелкой 6">
              <a:extLst>
                <a:ext uri="{FF2B5EF4-FFF2-40B4-BE49-F238E27FC236}">
                  <a16:creationId xmlns:a16="http://schemas.microsoft.com/office/drawing/2014/main" id="{939B4EB4-0660-4B15-A588-DD91C12A98FF}"/>
                </a:ext>
              </a:extLst>
            </p:cNvPr>
            <p:cNvCxnSpPr/>
            <p:nvPr/>
          </p:nvCxnSpPr>
          <p:spPr>
            <a:xfrm flipH="1">
              <a:off x="2991775" y="4651899"/>
              <a:ext cx="958788" cy="985421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8347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_9411662_TF03431380" id="{C5372053-071F-4A30-B713-CAC0FBBF8602}" vid="{47BF81C2-3D26-44B6-92D3-BB3940A76306}"/>
    </a:ext>
  </a:extLst>
</a:theme>
</file>

<file path=ppt/theme/theme2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DDBB83-77C1-4099-A0AA-289882E745E2}">
  <ds:schemaRefs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4873beb7-5857-4685-be1f-d57550cc96cc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Учебная презентация, макет с лентами и полосками (широкоэкранный формат)</Template>
  <TotalTime>300</TotalTime>
  <Words>55</Words>
  <Application>Microsoft Office PowerPoint</Application>
  <PresentationFormat>Широкоэкранный</PresentationFormat>
  <Paragraphs>11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Euphemia</vt:lpstr>
      <vt:lpstr>Plantagenet Cherokee</vt:lpstr>
      <vt:lpstr>Times New Roman</vt:lpstr>
      <vt:lpstr>Wingdings</vt:lpstr>
      <vt:lpstr>Научная литература 16 х 9</vt:lpstr>
      <vt:lpstr>Инструкция для учителей и учеников при работе в Дневнике.ру</vt:lpstr>
      <vt:lpstr>Для учителей: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Для учеников: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видит учитель: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Инструкция для учителей и учеников при работе в Дневнике.ру</dc:title>
  <dc:creator>Евгений Петров</dc:creator>
  <cp:lastModifiedBy>Евгений Петров</cp:lastModifiedBy>
  <cp:revision>9</cp:revision>
  <dcterms:created xsi:type="dcterms:W3CDTF">2020-11-06T05:48:13Z</dcterms:created>
  <dcterms:modified xsi:type="dcterms:W3CDTF">2020-11-07T08:56:55Z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