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5496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8699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66487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106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1901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1834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35784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3515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51291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3366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16249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94"/>
            <a:ext cx="9143999" cy="68401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D1EDC-A2B1-4467-8D3F-4DFD9B83CAD8}" type="datetimeFigureOut">
              <a:rPr lang="uk-UA" smtClean="0"/>
              <a:t>09.11.2017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539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Название  презентации</a:t>
            </a:r>
            <a:endParaRPr lang="uk-UA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36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895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738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416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22507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892458"/>
      </p:ext>
    </p:extLst>
  </p:cSld>
  <p:clrMapOvr>
    <a:masterClrMapping/>
  </p:clrMapOvr>
</p:sld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2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Специальное оформление</vt:lpstr>
      <vt:lpstr>Название  презентации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 презентации</dc:title>
  <dc:creator>Павел</dc:creator>
  <cp:lastModifiedBy>1</cp:lastModifiedBy>
  <cp:revision>26</cp:revision>
  <dcterms:created xsi:type="dcterms:W3CDTF">2009-01-08T12:15:48Z</dcterms:created>
  <dcterms:modified xsi:type="dcterms:W3CDTF">2017-11-09T01:18:33Z</dcterms:modified>
</cp:coreProperties>
</file>